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41"/>
  </p:notesMasterIdLst>
  <p:handoutMasterIdLst>
    <p:handoutMasterId r:id="rId42"/>
  </p:handoutMasterIdLst>
  <p:sldIdLst>
    <p:sldId id="448" r:id="rId2"/>
    <p:sldId id="449" r:id="rId3"/>
    <p:sldId id="456" r:id="rId4"/>
    <p:sldId id="469" r:id="rId5"/>
    <p:sldId id="383" r:id="rId6"/>
    <p:sldId id="382" r:id="rId7"/>
    <p:sldId id="424" r:id="rId8"/>
    <p:sldId id="446" r:id="rId9"/>
    <p:sldId id="418" r:id="rId10"/>
    <p:sldId id="461" r:id="rId11"/>
    <p:sldId id="466" r:id="rId12"/>
    <p:sldId id="463" r:id="rId13"/>
    <p:sldId id="435" r:id="rId14"/>
    <p:sldId id="440" r:id="rId15"/>
    <p:sldId id="436" r:id="rId16"/>
    <p:sldId id="443" r:id="rId17"/>
    <p:sldId id="437" r:id="rId18"/>
    <p:sldId id="444" r:id="rId19"/>
    <p:sldId id="441" r:id="rId20"/>
    <p:sldId id="438" r:id="rId21"/>
    <p:sldId id="439" r:id="rId22"/>
    <p:sldId id="445" r:id="rId23"/>
    <p:sldId id="462" r:id="rId24"/>
    <p:sldId id="467" r:id="rId25"/>
    <p:sldId id="423" r:id="rId26"/>
    <p:sldId id="388" r:id="rId27"/>
    <p:sldId id="411" r:id="rId28"/>
    <p:sldId id="406" r:id="rId29"/>
    <p:sldId id="468" r:id="rId30"/>
    <p:sldId id="407" r:id="rId31"/>
    <p:sldId id="408" r:id="rId32"/>
    <p:sldId id="426" r:id="rId33"/>
    <p:sldId id="427" r:id="rId34"/>
    <p:sldId id="428" r:id="rId35"/>
    <p:sldId id="429" r:id="rId36"/>
    <p:sldId id="431" r:id="rId37"/>
    <p:sldId id="464" r:id="rId38"/>
    <p:sldId id="451" r:id="rId39"/>
    <p:sldId id="452" r:id="rId40"/>
  </p:sldIdLst>
  <p:sldSz cx="9144000" cy="6858000" type="screen4x3"/>
  <p:notesSz cx="6797675" cy="9926638"/>
  <p:defaultTextStyle>
    <a:defPPr>
      <a:defRPr lang="en-A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B9"/>
    <a:srgbClr val="CCECFF"/>
    <a:srgbClr val="FFF9DD"/>
    <a:srgbClr val="FFFFCC"/>
    <a:srgbClr val="99CCFF"/>
    <a:srgbClr val="CCCC00"/>
    <a:srgbClr val="CCFFCC"/>
    <a:srgbClr val="006600"/>
    <a:srgbClr val="0000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4" autoAdjust="0"/>
    <p:restoredTop sz="80732" autoAdjust="0"/>
  </p:normalViewPr>
  <p:slideViewPr>
    <p:cSldViewPr>
      <p:cViewPr>
        <p:scale>
          <a:sx n="66" d="100"/>
          <a:sy n="66" d="100"/>
        </p:scale>
        <p:origin x="2712" y="14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88"/>
    </p:cViewPr>
  </p:sorterViewPr>
  <p:notesViewPr>
    <p:cSldViewPr>
      <p:cViewPr varScale="1">
        <p:scale>
          <a:sx n="74" d="100"/>
          <a:sy n="74" d="100"/>
        </p:scale>
        <p:origin x="-1542"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9A33EA-6EA1-495E-99E9-1A15E82BBBF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AU"/>
        </a:p>
      </dgm:t>
    </dgm:pt>
    <dgm:pt modelId="{38CF2CFE-C9A5-4AFA-851A-D6226256A743}">
      <dgm:prSet phldrT="[Text]" custT="1"/>
      <dgm:spPr>
        <a:solidFill>
          <a:srgbClr val="92D050"/>
        </a:solidFill>
        <a:ln>
          <a:solidFill>
            <a:srgbClr val="C00000"/>
          </a:solidFill>
        </a:ln>
      </dgm:spPr>
      <dgm:t>
        <a:bodyPr/>
        <a:lstStyle/>
        <a:p>
          <a:r>
            <a:rPr lang="en-AU" sz="2000" b="1" dirty="0" smtClean="0">
              <a:solidFill>
                <a:schemeClr val="tx1"/>
              </a:solidFill>
            </a:rPr>
            <a:t>Human Perspectives</a:t>
          </a:r>
          <a:endParaRPr lang="en-AU" sz="2000" dirty="0"/>
        </a:p>
      </dgm:t>
    </dgm:pt>
    <dgm:pt modelId="{98F7C569-1174-4943-8F46-35A6FBA35483}" type="parTrans" cxnId="{AE656586-66B4-4BD6-968A-08D7D86408A8}">
      <dgm:prSet/>
      <dgm:spPr/>
      <dgm:t>
        <a:bodyPr/>
        <a:lstStyle/>
        <a:p>
          <a:endParaRPr lang="en-AU"/>
        </a:p>
      </dgm:t>
    </dgm:pt>
    <dgm:pt modelId="{115CBD5E-A3D4-44F1-99C6-82F1F555A8B1}" type="sibTrans" cxnId="{AE656586-66B4-4BD6-968A-08D7D86408A8}">
      <dgm:prSet/>
      <dgm:spPr/>
      <dgm:t>
        <a:bodyPr/>
        <a:lstStyle/>
        <a:p>
          <a:endParaRPr lang="en-AU"/>
        </a:p>
      </dgm:t>
    </dgm:pt>
    <dgm:pt modelId="{8D459EE6-2128-4D4C-B07A-69A1344EB2C0}">
      <dgm:prSet phldrT="[Text]" custT="1"/>
      <dgm:spPr>
        <a:solidFill>
          <a:srgbClr val="CCFFCC"/>
        </a:solidFill>
        <a:ln>
          <a:solidFill>
            <a:srgbClr val="C00000"/>
          </a:solidFill>
        </a:ln>
      </dgm:spPr>
      <dgm:t>
        <a:bodyPr/>
        <a:lstStyle/>
        <a:p>
          <a:r>
            <a:rPr lang="en-AU" sz="1600" dirty="0" smtClean="0"/>
            <a:t>1.Foundations of Management practices</a:t>
          </a:r>
          <a:endParaRPr lang="en-AU" sz="1600" dirty="0"/>
        </a:p>
      </dgm:t>
    </dgm:pt>
    <dgm:pt modelId="{73FB31BE-A73A-4E67-9567-0CB2D18CB1D0}" type="parTrans" cxnId="{9F42E036-E8F8-43CC-866F-FACD8B20EBD6}">
      <dgm:prSet/>
      <dgm:spPr>
        <a:ln>
          <a:solidFill>
            <a:srgbClr val="C00000"/>
          </a:solidFill>
        </a:ln>
      </dgm:spPr>
      <dgm:t>
        <a:bodyPr/>
        <a:lstStyle/>
        <a:p>
          <a:endParaRPr lang="en-AU"/>
        </a:p>
      </dgm:t>
    </dgm:pt>
    <dgm:pt modelId="{596E0101-87E9-467E-943E-0956E4AC7624}" type="sibTrans" cxnId="{9F42E036-E8F8-43CC-866F-FACD8B20EBD6}">
      <dgm:prSet/>
      <dgm:spPr/>
      <dgm:t>
        <a:bodyPr/>
        <a:lstStyle/>
        <a:p>
          <a:endParaRPr lang="en-AU"/>
        </a:p>
      </dgm:t>
    </dgm:pt>
    <dgm:pt modelId="{02DE5CD9-ECA7-4C5F-81B2-3867EC3F3E78}">
      <dgm:prSet phldrT="[Text]" custT="1"/>
      <dgm:spPr>
        <a:solidFill>
          <a:srgbClr val="CCFFCC">
            <a:alpha val="90000"/>
          </a:srgbClr>
        </a:solidFill>
        <a:ln>
          <a:solidFill>
            <a:srgbClr val="C00000"/>
          </a:solidFill>
        </a:ln>
      </dgm:spPr>
      <dgm:t>
        <a:bodyPr/>
        <a:lstStyle/>
        <a:p>
          <a:r>
            <a:rPr lang="en-AU" sz="1600" dirty="0" smtClean="0"/>
            <a:t>2. Managing OB: Foundations </a:t>
          </a:r>
        </a:p>
      </dgm:t>
    </dgm:pt>
    <dgm:pt modelId="{B021DA2E-8D03-4F9A-B7C2-4C0D106A9957}" type="parTrans" cxnId="{89C4C745-3DE6-4DF4-ACA5-95ADC3019E8E}">
      <dgm:prSet/>
      <dgm:spPr>
        <a:ln>
          <a:solidFill>
            <a:srgbClr val="C00000"/>
          </a:solidFill>
        </a:ln>
      </dgm:spPr>
      <dgm:t>
        <a:bodyPr/>
        <a:lstStyle/>
        <a:p>
          <a:endParaRPr lang="en-AU"/>
        </a:p>
      </dgm:t>
    </dgm:pt>
    <dgm:pt modelId="{23C1B629-F70D-4352-A018-C32F8EEFD395}" type="sibTrans" cxnId="{89C4C745-3DE6-4DF4-ACA5-95ADC3019E8E}">
      <dgm:prSet/>
      <dgm:spPr/>
      <dgm:t>
        <a:bodyPr/>
        <a:lstStyle/>
        <a:p>
          <a:endParaRPr lang="en-AU"/>
        </a:p>
      </dgm:t>
    </dgm:pt>
    <dgm:pt modelId="{F0854214-D0EC-458D-96B2-3239B63B4AF3}">
      <dgm:prSet phldrT="[Text]" custT="1"/>
      <dgm:spPr>
        <a:solidFill>
          <a:schemeClr val="accent2">
            <a:lumMod val="60000"/>
            <a:lumOff val="40000"/>
          </a:schemeClr>
        </a:solidFill>
        <a:ln>
          <a:solidFill>
            <a:srgbClr val="C00000"/>
          </a:solidFill>
        </a:ln>
      </dgm:spPr>
      <dgm:t>
        <a:bodyPr/>
        <a:lstStyle/>
        <a:p>
          <a:r>
            <a:rPr lang="en-AU" sz="2000" b="1" dirty="0" smtClean="0">
              <a:solidFill>
                <a:schemeClr val="tx1"/>
              </a:solidFill>
            </a:rPr>
            <a:t>Organisational Perspectives</a:t>
          </a:r>
        </a:p>
      </dgm:t>
    </dgm:pt>
    <dgm:pt modelId="{AC5D64D4-14D3-494C-8C85-13FBB2D398AA}" type="parTrans" cxnId="{B4482653-8CC5-4009-9338-6A576298862B}">
      <dgm:prSet/>
      <dgm:spPr/>
      <dgm:t>
        <a:bodyPr/>
        <a:lstStyle/>
        <a:p>
          <a:endParaRPr lang="en-AU"/>
        </a:p>
      </dgm:t>
    </dgm:pt>
    <dgm:pt modelId="{4A00A9FF-E4DA-4A38-B21A-B40BCBD6835B}" type="sibTrans" cxnId="{B4482653-8CC5-4009-9338-6A576298862B}">
      <dgm:prSet/>
      <dgm:spPr/>
      <dgm:t>
        <a:bodyPr/>
        <a:lstStyle/>
        <a:p>
          <a:endParaRPr lang="en-AU"/>
        </a:p>
      </dgm:t>
    </dgm:pt>
    <dgm:pt modelId="{7015FBF2-F7D8-420B-A7A9-DCDE5A7A733C}">
      <dgm:prSet phldrT="[Text]" custT="1"/>
      <dgm:spPr>
        <a:solidFill>
          <a:schemeClr val="accent2">
            <a:lumMod val="20000"/>
            <a:lumOff val="80000"/>
            <a:alpha val="89804"/>
          </a:schemeClr>
        </a:solidFill>
        <a:ln>
          <a:solidFill>
            <a:srgbClr val="C00000"/>
          </a:solidFill>
        </a:ln>
      </dgm:spPr>
      <dgm:t>
        <a:bodyPr/>
        <a:lstStyle/>
        <a:p>
          <a:r>
            <a:rPr lang="en-AU" sz="1600" dirty="0" smtClean="0"/>
            <a:t>6. Leadership</a:t>
          </a:r>
          <a:endParaRPr lang="en-AU" sz="1600" dirty="0"/>
        </a:p>
      </dgm:t>
    </dgm:pt>
    <dgm:pt modelId="{9A7ABA08-A861-4F8D-8753-B3BA61358D90}" type="parTrans" cxnId="{41889B85-F4D7-4E94-9FC8-AC4D6857EFD3}">
      <dgm:prSet/>
      <dgm:spPr>
        <a:ln>
          <a:solidFill>
            <a:srgbClr val="C00000"/>
          </a:solidFill>
        </a:ln>
      </dgm:spPr>
      <dgm:t>
        <a:bodyPr/>
        <a:lstStyle/>
        <a:p>
          <a:endParaRPr lang="en-AU"/>
        </a:p>
      </dgm:t>
    </dgm:pt>
    <dgm:pt modelId="{F4D6A040-82BC-4C36-BA65-514A4694CF67}" type="sibTrans" cxnId="{41889B85-F4D7-4E94-9FC8-AC4D6857EFD3}">
      <dgm:prSet/>
      <dgm:spPr/>
      <dgm:t>
        <a:bodyPr/>
        <a:lstStyle/>
        <a:p>
          <a:endParaRPr lang="en-AU"/>
        </a:p>
      </dgm:t>
    </dgm:pt>
    <dgm:pt modelId="{F3949DA0-640F-43EA-AB0A-50BD1C8F1548}">
      <dgm:prSet phldrT="[Text]" custT="1"/>
      <dgm:spPr>
        <a:solidFill>
          <a:schemeClr val="accent2">
            <a:lumMod val="20000"/>
            <a:lumOff val="80000"/>
            <a:alpha val="90000"/>
          </a:schemeClr>
        </a:solidFill>
        <a:ln>
          <a:solidFill>
            <a:srgbClr val="C00000"/>
          </a:solidFill>
        </a:ln>
      </dgm:spPr>
      <dgm:t>
        <a:bodyPr/>
        <a:lstStyle/>
        <a:p>
          <a:r>
            <a:rPr lang="en-AU" sz="1600" dirty="0" smtClean="0"/>
            <a:t>7. Managing strategically</a:t>
          </a:r>
          <a:endParaRPr lang="en-AU" sz="1600" dirty="0"/>
        </a:p>
      </dgm:t>
    </dgm:pt>
    <dgm:pt modelId="{6F490A37-7A50-40AD-A60C-FE22FCB4EB6B}" type="parTrans" cxnId="{3C330685-5760-44BF-BC26-73473EF80206}">
      <dgm:prSet/>
      <dgm:spPr>
        <a:ln>
          <a:solidFill>
            <a:srgbClr val="C00000"/>
          </a:solidFill>
        </a:ln>
      </dgm:spPr>
      <dgm:t>
        <a:bodyPr/>
        <a:lstStyle/>
        <a:p>
          <a:endParaRPr lang="en-AU"/>
        </a:p>
      </dgm:t>
    </dgm:pt>
    <dgm:pt modelId="{BD882075-3E66-4334-918B-5A6086DBF3AD}" type="sibTrans" cxnId="{3C330685-5760-44BF-BC26-73473EF80206}">
      <dgm:prSet/>
      <dgm:spPr/>
      <dgm:t>
        <a:bodyPr/>
        <a:lstStyle/>
        <a:p>
          <a:endParaRPr lang="en-AU"/>
        </a:p>
      </dgm:t>
    </dgm:pt>
    <dgm:pt modelId="{2B1CFEE7-A60E-4417-A722-119F2801DBA7}">
      <dgm:prSet custT="1"/>
      <dgm:spPr>
        <a:solidFill>
          <a:srgbClr val="FFCCCC">
            <a:alpha val="89804"/>
          </a:srgbClr>
        </a:solidFill>
        <a:ln>
          <a:solidFill>
            <a:srgbClr val="C00000"/>
          </a:solidFill>
        </a:ln>
      </dgm:spPr>
      <dgm:t>
        <a:bodyPr/>
        <a:lstStyle/>
        <a:p>
          <a:r>
            <a:rPr lang="en-AU" sz="1600" dirty="0" smtClean="0"/>
            <a:t>8. Organisational analysis</a:t>
          </a:r>
        </a:p>
      </dgm:t>
    </dgm:pt>
    <dgm:pt modelId="{361FB346-7613-4A78-84A7-36369A63BD7D}" type="parTrans" cxnId="{82872B4A-1684-43F4-AE7B-F33470FF0759}">
      <dgm:prSet/>
      <dgm:spPr>
        <a:ln>
          <a:solidFill>
            <a:srgbClr val="C00000"/>
          </a:solidFill>
        </a:ln>
      </dgm:spPr>
      <dgm:t>
        <a:bodyPr/>
        <a:lstStyle/>
        <a:p>
          <a:endParaRPr lang="en-AU"/>
        </a:p>
      </dgm:t>
    </dgm:pt>
    <dgm:pt modelId="{1272FCF4-4BA7-4893-80CF-21D08098C474}" type="sibTrans" cxnId="{82872B4A-1684-43F4-AE7B-F33470FF0759}">
      <dgm:prSet/>
      <dgm:spPr/>
      <dgm:t>
        <a:bodyPr/>
        <a:lstStyle/>
        <a:p>
          <a:endParaRPr lang="en-AU"/>
        </a:p>
      </dgm:t>
    </dgm:pt>
    <dgm:pt modelId="{5EBBF955-1265-4434-ADFF-C8448913BF26}">
      <dgm:prSet custT="1"/>
      <dgm:spPr>
        <a:solidFill>
          <a:srgbClr val="33CCFF"/>
        </a:solidFill>
        <a:ln>
          <a:solidFill>
            <a:srgbClr val="C00000"/>
          </a:solidFill>
        </a:ln>
      </dgm:spPr>
      <dgm:t>
        <a:bodyPr/>
        <a:lstStyle/>
        <a:p>
          <a:r>
            <a:rPr lang="en-AU" sz="2000" b="1" dirty="0" smtClean="0">
              <a:solidFill>
                <a:schemeClr val="tx1"/>
              </a:solidFill>
            </a:rPr>
            <a:t>International Perspectives</a:t>
          </a:r>
          <a:endParaRPr lang="en-AU" sz="2000" dirty="0"/>
        </a:p>
      </dgm:t>
    </dgm:pt>
    <dgm:pt modelId="{6D30D5C2-DB95-4266-BE0E-D399395E6906}" type="parTrans" cxnId="{B1A5914C-209B-4C50-8013-AE0A8F271034}">
      <dgm:prSet/>
      <dgm:spPr/>
      <dgm:t>
        <a:bodyPr/>
        <a:lstStyle/>
        <a:p>
          <a:endParaRPr lang="en-AU"/>
        </a:p>
      </dgm:t>
    </dgm:pt>
    <dgm:pt modelId="{DC090F83-761F-450D-8A55-B8E20D6FA875}" type="sibTrans" cxnId="{B1A5914C-209B-4C50-8013-AE0A8F271034}">
      <dgm:prSet/>
      <dgm:spPr/>
      <dgm:t>
        <a:bodyPr/>
        <a:lstStyle/>
        <a:p>
          <a:endParaRPr lang="en-AU"/>
        </a:p>
      </dgm:t>
    </dgm:pt>
    <dgm:pt modelId="{2BE69847-597C-4EE9-946B-C7105F6F291B}">
      <dgm:prSet/>
      <dgm:spPr>
        <a:solidFill>
          <a:srgbClr val="CCFFFF">
            <a:alpha val="89804"/>
          </a:srgbClr>
        </a:solidFill>
        <a:ln>
          <a:solidFill>
            <a:srgbClr val="C00000"/>
          </a:solidFill>
        </a:ln>
      </dgm:spPr>
      <dgm:t>
        <a:bodyPr/>
        <a:lstStyle/>
        <a:p>
          <a:r>
            <a:rPr lang="en-AU" dirty="0" smtClean="0"/>
            <a:t>10.</a:t>
          </a:r>
        </a:p>
        <a:p>
          <a:r>
            <a:rPr lang="en-AU" smtClean="0"/>
            <a:t>Global society</a:t>
          </a:r>
          <a:endParaRPr lang="en-AU" dirty="0"/>
        </a:p>
      </dgm:t>
    </dgm:pt>
    <dgm:pt modelId="{55012DAA-1B5E-4E09-B970-4CE5F2B8C3CA}" type="parTrans" cxnId="{05FA080B-8A0D-46C1-944F-9CEC2F9F5E98}">
      <dgm:prSet/>
      <dgm:spPr>
        <a:ln>
          <a:solidFill>
            <a:srgbClr val="C00000"/>
          </a:solidFill>
        </a:ln>
      </dgm:spPr>
      <dgm:t>
        <a:bodyPr/>
        <a:lstStyle/>
        <a:p>
          <a:endParaRPr lang="en-AU"/>
        </a:p>
      </dgm:t>
    </dgm:pt>
    <dgm:pt modelId="{6A297571-532B-4494-A5C4-9DDB9415621B}" type="sibTrans" cxnId="{05FA080B-8A0D-46C1-944F-9CEC2F9F5E98}">
      <dgm:prSet/>
      <dgm:spPr/>
      <dgm:t>
        <a:bodyPr/>
        <a:lstStyle/>
        <a:p>
          <a:endParaRPr lang="en-AU"/>
        </a:p>
      </dgm:t>
    </dgm:pt>
    <dgm:pt modelId="{E277922A-06E7-4D8D-B75A-CD57DD523A80}">
      <dgm:prSet/>
      <dgm:spPr>
        <a:solidFill>
          <a:srgbClr val="CCFFFF">
            <a:alpha val="90000"/>
          </a:srgbClr>
        </a:solidFill>
        <a:ln>
          <a:solidFill>
            <a:srgbClr val="C00000"/>
          </a:solidFill>
        </a:ln>
      </dgm:spPr>
      <dgm:t>
        <a:bodyPr/>
        <a:lstStyle/>
        <a:p>
          <a:r>
            <a:rPr lang="en-AU" dirty="0" smtClean="0"/>
            <a:t>11. Future Trends</a:t>
          </a:r>
          <a:endParaRPr lang="en-AU" dirty="0"/>
        </a:p>
      </dgm:t>
    </dgm:pt>
    <dgm:pt modelId="{0EC1C86A-CE28-4E15-A71A-1E25C1A3FF63}" type="parTrans" cxnId="{14067056-1672-4330-803B-C94E838635E1}">
      <dgm:prSet/>
      <dgm:spPr>
        <a:ln>
          <a:solidFill>
            <a:srgbClr val="C00000"/>
          </a:solidFill>
        </a:ln>
      </dgm:spPr>
      <dgm:t>
        <a:bodyPr/>
        <a:lstStyle/>
        <a:p>
          <a:endParaRPr lang="en-AU"/>
        </a:p>
      </dgm:t>
    </dgm:pt>
    <dgm:pt modelId="{5B852200-BB52-4732-BAFD-6E0778E66852}" type="sibTrans" cxnId="{14067056-1672-4330-803B-C94E838635E1}">
      <dgm:prSet/>
      <dgm:spPr/>
      <dgm:t>
        <a:bodyPr/>
        <a:lstStyle/>
        <a:p>
          <a:endParaRPr lang="en-AU"/>
        </a:p>
      </dgm:t>
    </dgm:pt>
    <dgm:pt modelId="{39D0E9E3-CFBF-48EA-8B11-71F8BBF6A1C2}">
      <dgm:prSet custT="1"/>
      <dgm:spPr>
        <a:solidFill>
          <a:srgbClr val="CCFFCC">
            <a:alpha val="90000"/>
          </a:srgbClr>
        </a:solidFill>
        <a:ln>
          <a:solidFill>
            <a:srgbClr val="C00000"/>
          </a:solidFill>
        </a:ln>
      </dgm:spPr>
      <dgm:t>
        <a:bodyPr/>
        <a:lstStyle/>
        <a:p>
          <a:r>
            <a:rPr lang="en-AU" sz="1600" dirty="0" smtClean="0"/>
            <a:t>3. Managing OB: Groups &amp; teams</a:t>
          </a:r>
          <a:endParaRPr lang="en-AU" sz="1600" dirty="0"/>
        </a:p>
      </dgm:t>
    </dgm:pt>
    <dgm:pt modelId="{A23E8275-C14F-4A35-9101-892E43001AEF}" type="parTrans" cxnId="{223FE4C8-33F4-42E4-8DE4-96B76001BF40}">
      <dgm:prSet/>
      <dgm:spPr>
        <a:ln>
          <a:solidFill>
            <a:srgbClr val="C00000"/>
          </a:solidFill>
        </a:ln>
      </dgm:spPr>
      <dgm:t>
        <a:bodyPr/>
        <a:lstStyle/>
        <a:p>
          <a:endParaRPr lang="en-AU"/>
        </a:p>
      </dgm:t>
    </dgm:pt>
    <dgm:pt modelId="{73A2905D-EEED-4FD6-A233-BE2DD5B4DD4A}" type="sibTrans" cxnId="{223FE4C8-33F4-42E4-8DE4-96B76001BF40}">
      <dgm:prSet/>
      <dgm:spPr/>
      <dgm:t>
        <a:bodyPr/>
        <a:lstStyle/>
        <a:p>
          <a:endParaRPr lang="en-AU"/>
        </a:p>
      </dgm:t>
    </dgm:pt>
    <dgm:pt modelId="{DCC746E1-AB32-46A6-AD24-E239F76B92B7}">
      <dgm:prSet/>
      <dgm:spPr>
        <a:solidFill>
          <a:srgbClr val="CCFFFF">
            <a:alpha val="90000"/>
          </a:srgbClr>
        </a:solidFill>
        <a:ln>
          <a:solidFill>
            <a:srgbClr val="C00000"/>
          </a:solidFill>
        </a:ln>
      </dgm:spPr>
      <dgm:t>
        <a:bodyPr/>
        <a:lstStyle/>
        <a:p>
          <a:r>
            <a:rPr lang="en-AU" dirty="0" smtClean="0"/>
            <a:t>12. Review</a:t>
          </a:r>
          <a:endParaRPr lang="en-AU" dirty="0"/>
        </a:p>
      </dgm:t>
    </dgm:pt>
    <dgm:pt modelId="{6E2E9C0F-2EF4-44A5-8C2B-F60B2DD3A103}" type="parTrans" cxnId="{D20C5705-A7C1-47C0-83F4-EA4E774FE3E3}">
      <dgm:prSet/>
      <dgm:spPr>
        <a:ln>
          <a:solidFill>
            <a:srgbClr val="C00000"/>
          </a:solidFill>
        </a:ln>
      </dgm:spPr>
      <dgm:t>
        <a:bodyPr/>
        <a:lstStyle/>
        <a:p>
          <a:endParaRPr lang="en-AU"/>
        </a:p>
      </dgm:t>
    </dgm:pt>
    <dgm:pt modelId="{408D7D43-60E3-4644-BC26-52FC11FBBC82}" type="sibTrans" cxnId="{D20C5705-A7C1-47C0-83F4-EA4E774FE3E3}">
      <dgm:prSet/>
      <dgm:spPr/>
      <dgm:t>
        <a:bodyPr/>
        <a:lstStyle/>
        <a:p>
          <a:endParaRPr lang="en-AU"/>
        </a:p>
      </dgm:t>
    </dgm:pt>
    <dgm:pt modelId="{30827A64-3181-4FF0-833F-EE859E72E901}">
      <dgm:prSet custT="1"/>
      <dgm:spPr>
        <a:solidFill>
          <a:srgbClr val="CCFFCC">
            <a:alpha val="90000"/>
          </a:srgbClr>
        </a:solidFill>
        <a:ln>
          <a:solidFill>
            <a:srgbClr val="C00000"/>
          </a:solidFill>
        </a:ln>
      </dgm:spPr>
      <dgm:t>
        <a:bodyPr/>
        <a:lstStyle/>
        <a:p>
          <a:r>
            <a:rPr lang="en-AU" sz="1600" dirty="0" smtClean="0"/>
            <a:t>4. Managerial communication</a:t>
          </a:r>
        </a:p>
      </dgm:t>
    </dgm:pt>
    <dgm:pt modelId="{707D8F71-FCF8-4D1E-AB1B-01DEF8672181}" type="parTrans" cxnId="{D74A153A-A65F-4D4F-9EBC-95AD987A2B5D}">
      <dgm:prSet/>
      <dgm:spPr>
        <a:ln>
          <a:solidFill>
            <a:srgbClr val="C00000"/>
          </a:solidFill>
        </a:ln>
      </dgm:spPr>
      <dgm:t>
        <a:bodyPr/>
        <a:lstStyle/>
        <a:p>
          <a:endParaRPr lang="en-AU"/>
        </a:p>
      </dgm:t>
    </dgm:pt>
    <dgm:pt modelId="{2891ED17-B4C8-45CF-9ECB-5AEC64286EA6}" type="sibTrans" cxnId="{D74A153A-A65F-4D4F-9EBC-95AD987A2B5D}">
      <dgm:prSet/>
      <dgm:spPr/>
      <dgm:t>
        <a:bodyPr/>
        <a:lstStyle/>
        <a:p>
          <a:endParaRPr lang="en-AU"/>
        </a:p>
      </dgm:t>
    </dgm:pt>
    <dgm:pt modelId="{ED78092C-8D45-42B9-B678-DA6DF57B96FB}">
      <dgm:prSet custT="1"/>
      <dgm:spPr>
        <a:solidFill>
          <a:srgbClr val="CCFFCC">
            <a:alpha val="89804"/>
          </a:srgbClr>
        </a:solidFill>
        <a:ln>
          <a:solidFill>
            <a:srgbClr val="C00000"/>
          </a:solidFill>
        </a:ln>
      </dgm:spPr>
      <dgm:t>
        <a:bodyPr/>
        <a:lstStyle/>
        <a:p>
          <a:r>
            <a:rPr lang="en-AU" sz="1600" dirty="0" smtClean="0"/>
            <a:t>5. Managing ethical behaviour</a:t>
          </a:r>
          <a:endParaRPr lang="en-AU" sz="1600" dirty="0"/>
        </a:p>
      </dgm:t>
    </dgm:pt>
    <dgm:pt modelId="{86F73931-93BF-4F84-9974-5116E2C6B565}" type="parTrans" cxnId="{9E306C31-1252-463E-A245-542716439BD5}">
      <dgm:prSet/>
      <dgm:spPr>
        <a:ln>
          <a:solidFill>
            <a:srgbClr val="C00000"/>
          </a:solidFill>
        </a:ln>
      </dgm:spPr>
      <dgm:t>
        <a:bodyPr/>
        <a:lstStyle/>
        <a:p>
          <a:endParaRPr lang="en-AU"/>
        </a:p>
      </dgm:t>
    </dgm:pt>
    <dgm:pt modelId="{49FC2DB9-A46D-47F5-AB21-E8993CB39F40}" type="sibTrans" cxnId="{9E306C31-1252-463E-A245-542716439BD5}">
      <dgm:prSet/>
      <dgm:spPr/>
      <dgm:t>
        <a:bodyPr/>
        <a:lstStyle/>
        <a:p>
          <a:endParaRPr lang="en-AU"/>
        </a:p>
      </dgm:t>
    </dgm:pt>
    <dgm:pt modelId="{69269CD2-475B-408A-8E4D-F64B49BE496B}">
      <dgm:prSet custT="1"/>
      <dgm:spPr>
        <a:solidFill>
          <a:srgbClr val="FFCCCC">
            <a:alpha val="89804"/>
          </a:srgbClr>
        </a:solidFill>
        <a:ln>
          <a:solidFill>
            <a:srgbClr val="C00000"/>
          </a:solidFill>
        </a:ln>
      </dgm:spPr>
      <dgm:t>
        <a:bodyPr/>
        <a:lstStyle/>
        <a:p>
          <a:r>
            <a:rPr lang="en-AU" sz="1600" dirty="0" smtClean="0"/>
            <a:t>9. Innovation, creativity &amp; design</a:t>
          </a:r>
          <a:endParaRPr lang="en-AU" sz="1600" dirty="0"/>
        </a:p>
      </dgm:t>
    </dgm:pt>
    <dgm:pt modelId="{1F731C18-D74A-422E-935F-2C3F168810ED}" type="parTrans" cxnId="{D63EC393-796F-4F05-AA02-56DB699F702B}">
      <dgm:prSet/>
      <dgm:spPr>
        <a:ln>
          <a:solidFill>
            <a:srgbClr val="C00000"/>
          </a:solidFill>
        </a:ln>
      </dgm:spPr>
      <dgm:t>
        <a:bodyPr/>
        <a:lstStyle/>
        <a:p>
          <a:endParaRPr lang="en-AU"/>
        </a:p>
      </dgm:t>
    </dgm:pt>
    <dgm:pt modelId="{655D78F7-27B0-431D-BF98-E6FC32EBE80C}" type="sibTrans" cxnId="{D63EC393-796F-4F05-AA02-56DB699F702B}">
      <dgm:prSet/>
      <dgm:spPr/>
      <dgm:t>
        <a:bodyPr/>
        <a:lstStyle/>
        <a:p>
          <a:endParaRPr lang="en-AU"/>
        </a:p>
      </dgm:t>
    </dgm:pt>
    <dgm:pt modelId="{9188A16B-77BB-4391-8012-E3EC9DAB31A4}" type="pres">
      <dgm:prSet presAssocID="{D49A33EA-6EA1-495E-99E9-1A15E82BBBF1}" presName="diagram" presStyleCnt="0">
        <dgm:presLayoutVars>
          <dgm:chPref val="1"/>
          <dgm:dir/>
          <dgm:animOne val="branch"/>
          <dgm:animLvl val="lvl"/>
          <dgm:resizeHandles/>
        </dgm:presLayoutVars>
      </dgm:prSet>
      <dgm:spPr/>
      <dgm:t>
        <a:bodyPr/>
        <a:lstStyle/>
        <a:p>
          <a:endParaRPr lang="en-AU"/>
        </a:p>
      </dgm:t>
    </dgm:pt>
    <dgm:pt modelId="{D3AE21D8-A17C-48CD-BFAA-0A5879822434}" type="pres">
      <dgm:prSet presAssocID="{38CF2CFE-C9A5-4AFA-851A-D6226256A743}" presName="root" presStyleCnt="0"/>
      <dgm:spPr/>
    </dgm:pt>
    <dgm:pt modelId="{EFA619FF-2E01-43C9-A913-6B98DA1A2C84}" type="pres">
      <dgm:prSet presAssocID="{38CF2CFE-C9A5-4AFA-851A-D6226256A743}" presName="rootComposite" presStyleCnt="0"/>
      <dgm:spPr/>
    </dgm:pt>
    <dgm:pt modelId="{E3CEAC7A-4A92-47A8-AC91-63F1A3C7043E}" type="pres">
      <dgm:prSet presAssocID="{38CF2CFE-C9A5-4AFA-851A-D6226256A743}" presName="rootText" presStyleLbl="node1" presStyleIdx="0" presStyleCnt="3"/>
      <dgm:spPr/>
      <dgm:t>
        <a:bodyPr/>
        <a:lstStyle/>
        <a:p>
          <a:endParaRPr lang="en-AU"/>
        </a:p>
      </dgm:t>
    </dgm:pt>
    <dgm:pt modelId="{52CDE7E8-6EF2-4D26-932C-30C9065AD886}" type="pres">
      <dgm:prSet presAssocID="{38CF2CFE-C9A5-4AFA-851A-D6226256A743}" presName="rootConnector" presStyleLbl="node1" presStyleIdx="0" presStyleCnt="3"/>
      <dgm:spPr/>
      <dgm:t>
        <a:bodyPr/>
        <a:lstStyle/>
        <a:p>
          <a:endParaRPr lang="en-AU"/>
        </a:p>
      </dgm:t>
    </dgm:pt>
    <dgm:pt modelId="{9CA1FA93-8D27-44D9-8A9F-974AC35CF836}" type="pres">
      <dgm:prSet presAssocID="{38CF2CFE-C9A5-4AFA-851A-D6226256A743}" presName="childShape" presStyleCnt="0"/>
      <dgm:spPr/>
    </dgm:pt>
    <dgm:pt modelId="{5E43B4F7-1CE3-4D50-B775-33B3BCA9588A}" type="pres">
      <dgm:prSet presAssocID="{73FB31BE-A73A-4E67-9567-0CB2D18CB1D0}" presName="Name13" presStyleLbl="parChTrans1D2" presStyleIdx="0" presStyleCnt="12"/>
      <dgm:spPr/>
      <dgm:t>
        <a:bodyPr/>
        <a:lstStyle/>
        <a:p>
          <a:endParaRPr lang="en-AU"/>
        </a:p>
      </dgm:t>
    </dgm:pt>
    <dgm:pt modelId="{8BB4356F-1AD4-4B16-803A-CC5192A85BF5}" type="pres">
      <dgm:prSet presAssocID="{8D459EE6-2128-4D4C-B07A-69A1344EB2C0}" presName="childText" presStyleLbl="bgAcc1" presStyleIdx="0" presStyleCnt="12">
        <dgm:presLayoutVars>
          <dgm:bulletEnabled val="1"/>
        </dgm:presLayoutVars>
      </dgm:prSet>
      <dgm:spPr/>
      <dgm:t>
        <a:bodyPr/>
        <a:lstStyle/>
        <a:p>
          <a:endParaRPr lang="en-AU"/>
        </a:p>
      </dgm:t>
    </dgm:pt>
    <dgm:pt modelId="{C38EC999-6FC9-4CCF-B2D8-259688ED87FC}" type="pres">
      <dgm:prSet presAssocID="{B021DA2E-8D03-4F9A-B7C2-4C0D106A9957}" presName="Name13" presStyleLbl="parChTrans1D2" presStyleIdx="1" presStyleCnt="12"/>
      <dgm:spPr/>
      <dgm:t>
        <a:bodyPr/>
        <a:lstStyle/>
        <a:p>
          <a:endParaRPr lang="en-AU"/>
        </a:p>
      </dgm:t>
    </dgm:pt>
    <dgm:pt modelId="{3C3962F0-DBE9-4580-BDF6-989A5DDB456B}" type="pres">
      <dgm:prSet presAssocID="{02DE5CD9-ECA7-4C5F-81B2-3867EC3F3E78}" presName="childText" presStyleLbl="bgAcc1" presStyleIdx="1" presStyleCnt="12">
        <dgm:presLayoutVars>
          <dgm:bulletEnabled val="1"/>
        </dgm:presLayoutVars>
      </dgm:prSet>
      <dgm:spPr/>
      <dgm:t>
        <a:bodyPr/>
        <a:lstStyle/>
        <a:p>
          <a:endParaRPr lang="en-AU"/>
        </a:p>
      </dgm:t>
    </dgm:pt>
    <dgm:pt modelId="{37160109-7E73-4AC3-A152-D41CBD614CE1}" type="pres">
      <dgm:prSet presAssocID="{A23E8275-C14F-4A35-9101-892E43001AEF}" presName="Name13" presStyleLbl="parChTrans1D2" presStyleIdx="2" presStyleCnt="12"/>
      <dgm:spPr/>
      <dgm:t>
        <a:bodyPr/>
        <a:lstStyle/>
        <a:p>
          <a:endParaRPr lang="en-AU"/>
        </a:p>
      </dgm:t>
    </dgm:pt>
    <dgm:pt modelId="{061C24C3-84B7-4BA6-B714-21F5E6A02A17}" type="pres">
      <dgm:prSet presAssocID="{39D0E9E3-CFBF-48EA-8B11-71F8BBF6A1C2}" presName="childText" presStyleLbl="bgAcc1" presStyleIdx="2" presStyleCnt="12">
        <dgm:presLayoutVars>
          <dgm:bulletEnabled val="1"/>
        </dgm:presLayoutVars>
      </dgm:prSet>
      <dgm:spPr/>
      <dgm:t>
        <a:bodyPr/>
        <a:lstStyle/>
        <a:p>
          <a:endParaRPr lang="en-AU"/>
        </a:p>
      </dgm:t>
    </dgm:pt>
    <dgm:pt modelId="{D17DA794-F833-4A01-8834-0866CBC72137}" type="pres">
      <dgm:prSet presAssocID="{707D8F71-FCF8-4D1E-AB1B-01DEF8672181}" presName="Name13" presStyleLbl="parChTrans1D2" presStyleIdx="3" presStyleCnt="12"/>
      <dgm:spPr/>
      <dgm:t>
        <a:bodyPr/>
        <a:lstStyle/>
        <a:p>
          <a:endParaRPr lang="en-AU"/>
        </a:p>
      </dgm:t>
    </dgm:pt>
    <dgm:pt modelId="{A385D75F-CDFC-4C31-9816-26D373A9E27E}" type="pres">
      <dgm:prSet presAssocID="{30827A64-3181-4FF0-833F-EE859E72E901}" presName="childText" presStyleLbl="bgAcc1" presStyleIdx="3" presStyleCnt="12" custScaleX="120660">
        <dgm:presLayoutVars>
          <dgm:bulletEnabled val="1"/>
        </dgm:presLayoutVars>
      </dgm:prSet>
      <dgm:spPr/>
      <dgm:t>
        <a:bodyPr/>
        <a:lstStyle/>
        <a:p>
          <a:endParaRPr lang="en-AU"/>
        </a:p>
      </dgm:t>
    </dgm:pt>
    <dgm:pt modelId="{7175B448-A1F9-412C-8C3A-FBABE730F8D5}" type="pres">
      <dgm:prSet presAssocID="{86F73931-93BF-4F84-9974-5116E2C6B565}" presName="Name13" presStyleLbl="parChTrans1D2" presStyleIdx="4" presStyleCnt="12"/>
      <dgm:spPr/>
      <dgm:t>
        <a:bodyPr/>
        <a:lstStyle/>
        <a:p>
          <a:endParaRPr lang="en-AU"/>
        </a:p>
      </dgm:t>
    </dgm:pt>
    <dgm:pt modelId="{3194D157-9FA7-4736-8E30-551A3048D218}" type="pres">
      <dgm:prSet presAssocID="{ED78092C-8D45-42B9-B678-DA6DF57B96FB}" presName="childText" presStyleLbl="bgAcc1" presStyleIdx="4" presStyleCnt="12" custLinFactNeighborX="-2549" custLinFactNeighborY="1370">
        <dgm:presLayoutVars>
          <dgm:bulletEnabled val="1"/>
        </dgm:presLayoutVars>
      </dgm:prSet>
      <dgm:spPr/>
      <dgm:t>
        <a:bodyPr/>
        <a:lstStyle/>
        <a:p>
          <a:endParaRPr lang="en-AU"/>
        </a:p>
      </dgm:t>
    </dgm:pt>
    <dgm:pt modelId="{6A95AA50-C6D6-4288-A5BF-CC229D7E1584}" type="pres">
      <dgm:prSet presAssocID="{F0854214-D0EC-458D-96B2-3239B63B4AF3}" presName="root" presStyleCnt="0"/>
      <dgm:spPr/>
    </dgm:pt>
    <dgm:pt modelId="{2EDDEE26-C416-4209-BA95-686C0C2E95DC}" type="pres">
      <dgm:prSet presAssocID="{F0854214-D0EC-458D-96B2-3239B63B4AF3}" presName="rootComposite" presStyleCnt="0"/>
      <dgm:spPr/>
    </dgm:pt>
    <dgm:pt modelId="{A283B525-5A55-4955-B2CC-D2108055DDB6}" type="pres">
      <dgm:prSet presAssocID="{F0854214-D0EC-458D-96B2-3239B63B4AF3}" presName="rootText" presStyleLbl="node1" presStyleIdx="1" presStyleCnt="3" custScaleX="109533"/>
      <dgm:spPr/>
      <dgm:t>
        <a:bodyPr/>
        <a:lstStyle/>
        <a:p>
          <a:endParaRPr lang="en-AU"/>
        </a:p>
      </dgm:t>
    </dgm:pt>
    <dgm:pt modelId="{7995A6B9-2EBE-42F6-AEB0-3ADE28F7E5FF}" type="pres">
      <dgm:prSet presAssocID="{F0854214-D0EC-458D-96B2-3239B63B4AF3}" presName="rootConnector" presStyleLbl="node1" presStyleIdx="1" presStyleCnt="3"/>
      <dgm:spPr/>
      <dgm:t>
        <a:bodyPr/>
        <a:lstStyle/>
        <a:p>
          <a:endParaRPr lang="en-AU"/>
        </a:p>
      </dgm:t>
    </dgm:pt>
    <dgm:pt modelId="{46A5B283-DF65-4463-90B1-78FA9C86F6AC}" type="pres">
      <dgm:prSet presAssocID="{F0854214-D0EC-458D-96B2-3239B63B4AF3}" presName="childShape" presStyleCnt="0"/>
      <dgm:spPr/>
    </dgm:pt>
    <dgm:pt modelId="{861F5CDF-07FD-4499-A8FB-1F7277973C19}" type="pres">
      <dgm:prSet presAssocID="{9A7ABA08-A861-4F8D-8753-B3BA61358D90}" presName="Name13" presStyleLbl="parChTrans1D2" presStyleIdx="5" presStyleCnt="12"/>
      <dgm:spPr/>
      <dgm:t>
        <a:bodyPr/>
        <a:lstStyle/>
        <a:p>
          <a:endParaRPr lang="en-AU"/>
        </a:p>
      </dgm:t>
    </dgm:pt>
    <dgm:pt modelId="{514C2326-93D3-40F7-8B6C-13C7748E2374}" type="pres">
      <dgm:prSet presAssocID="{7015FBF2-F7D8-420B-A7A9-DCDE5A7A733C}" presName="childText" presStyleLbl="bgAcc1" presStyleIdx="5" presStyleCnt="12">
        <dgm:presLayoutVars>
          <dgm:bulletEnabled val="1"/>
        </dgm:presLayoutVars>
      </dgm:prSet>
      <dgm:spPr/>
      <dgm:t>
        <a:bodyPr/>
        <a:lstStyle/>
        <a:p>
          <a:endParaRPr lang="en-AU"/>
        </a:p>
      </dgm:t>
    </dgm:pt>
    <dgm:pt modelId="{4C9FC2D1-ECA5-4C6E-B9E8-A743762E61A7}" type="pres">
      <dgm:prSet presAssocID="{6F490A37-7A50-40AD-A60C-FE22FCB4EB6B}" presName="Name13" presStyleLbl="parChTrans1D2" presStyleIdx="6" presStyleCnt="12"/>
      <dgm:spPr/>
      <dgm:t>
        <a:bodyPr/>
        <a:lstStyle/>
        <a:p>
          <a:endParaRPr lang="en-AU"/>
        </a:p>
      </dgm:t>
    </dgm:pt>
    <dgm:pt modelId="{DA26300C-7475-47FB-BE4E-E5282ABDBB37}" type="pres">
      <dgm:prSet presAssocID="{F3949DA0-640F-43EA-AB0A-50BD1C8F1548}" presName="childText" presStyleLbl="bgAcc1" presStyleIdx="6" presStyleCnt="12">
        <dgm:presLayoutVars>
          <dgm:bulletEnabled val="1"/>
        </dgm:presLayoutVars>
      </dgm:prSet>
      <dgm:spPr/>
      <dgm:t>
        <a:bodyPr/>
        <a:lstStyle/>
        <a:p>
          <a:endParaRPr lang="en-AU"/>
        </a:p>
      </dgm:t>
    </dgm:pt>
    <dgm:pt modelId="{0853C34D-DB86-4328-833B-4E76BD6D16EF}" type="pres">
      <dgm:prSet presAssocID="{361FB346-7613-4A78-84A7-36369A63BD7D}" presName="Name13" presStyleLbl="parChTrans1D2" presStyleIdx="7" presStyleCnt="12"/>
      <dgm:spPr/>
      <dgm:t>
        <a:bodyPr/>
        <a:lstStyle/>
        <a:p>
          <a:endParaRPr lang="en-AU"/>
        </a:p>
      </dgm:t>
    </dgm:pt>
    <dgm:pt modelId="{571B7EDA-7C5B-4E53-9674-602ED789FE54}" type="pres">
      <dgm:prSet presAssocID="{2B1CFEE7-A60E-4417-A722-119F2801DBA7}" presName="childText" presStyleLbl="bgAcc1" presStyleIdx="7" presStyleCnt="12" custScaleX="119066">
        <dgm:presLayoutVars>
          <dgm:bulletEnabled val="1"/>
        </dgm:presLayoutVars>
      </dgm:prSet>
      <dgm:spPr/>
      <dgm:t>
        <a:bodyPr/>
        <a:lstStyle/>
        <a:p>
          <a:endParaRPr lang="en-AU"/>
        </a:p>
      </dgm:t>
    </dgm:pt>
    <dgm:pt modelId="{845B1019-EA45-48E8-A339-4EE2BCD216D0}" type="pres">
      <dgm:prSet presAssocID="{1F731C18-D74A-422E-935F-2C3F168810ED}" presName="Name13" presStyleLbl="parChTrans1D2" presStyleIdx="8" presStyleCnt="12"/>
      <dgm:spPr/>
      <dgm:t>
        <a:bodyPr/>
        <a:lstStyle/>
        <a:p>
          <a:endParaRPr lang="en-AU"/>
        </a:p>
      </dgm:t>
    </dgm:pt>
    <dgm:pt modelId="{96689B52-9CBE-4F88-B1F3-92E4AD83BC03}" type="pres">
      <dgm:prSet presAssocID="{69269CD2-475B-408A-8E4D-F64B49BE496B}" presName="childText" presStyleLbl="bgAcc1" presStyleIdx="8" presStyleCnt="12">
        <dgm:presLayoutVars>
          <dgm:bulletEnabled val="1"/>
        </dgm:presLayoutVars>
      </dgm:prSet>
      <dgm:spPr/>
      <dgm:t>
        <a:bodyPr/>
        <a:lstStyle/>
        <a:p>
          <a:endParaRPr lang="en-AU"/>
        </a:p>
      </dgm:t>
    </dgm:pt>
    <dgm:pt modelId="{8744157A-8A1B-457F-BC49-B3C623BF6A71}" type="pres">
      <dgm:prSet presAssocID="{5EBBF955-1265-4434-ADFF-C8448913BF26}" presName="root" presStyleCnt="0"/>
      <dgm:spPr/>
    </dgm:pt>
    <dgm:pt modelId="{142A6D3D-0C34-4E17-AD86-9D70ECF820DF}" type="pres">
      <dgm:prSet presAssocID="{5EBBF955-1265-4434-ADFF-C8448913BF26}" presName="rootComposite" presStyleCnt="0"/>
      <dgm:spPr/>
    </dgm:pt>
    <dgm:pt modelId="{486CBBED-F2FD-49FA-95D3-CFAA2C964667}" type="pres">
      <dgm:prSet presAssocID="{5EBBF955-1265-4434-ADFF-C8448913BF26}" presName="rootText" presStyleLbl="node1" presStyleIdx="2" presStyleCnt="3"/>
      <dgm:spPr/>
      <dgm:t>
        <a:bodyPr/>
        <a:lstStyle/>
        <a:p>
          <a:endParaRPr lang="en-AU"/>
        </a:p>
      </dgm:t>
    </dgm:pt>
    <dgm:pt modelId="{5C79099D-D08B-4BF5-869F-0989DEFDFAE4}" type="pres">
      <dgm:prSet presAssocID="{5EBBF955-1265-4434-ADFF-C8448913BF26}" presName="rootConnector" presStyleLbl="node1" presStyleIdx="2" presStyleCnt="3"/>
      <dgm:spPr/>
      <dgm:t>
        <a:bodyPr/>
        <a:lstStyle/>
        <a:p>
          <a:endParaRPr lang="en-AU"/>
        </a:p>
      </dgm:t>
    </dgm:pt>
    <dgm:pt modelId="{FC21C557-0977-4C6B-8E2D-AC09DDAA0BFD}" type="pres">
      <dgm:prSet presAssocID="{5EBBF955-1265-4434-ADFF-C8448913BF26}" presName="childShape" presStyleCnt="0"/>
      <dgm:spPr/>
    </dgm:pt>
    <dgm:pt modelId="{33575CDA-D649-4A2C-B339-D44F888CF624}" type="pres">
      <dgm:prSet presAssocID="{55012DAA-1B5E-4E09-B970-4CE5F2B8C3CA}" presName="Name13" presStyleLbl="parChTrans1D2" presStyleIdx="9" presStyleCnt="12"/>
      <dgm:spPr/>
      <dgm:t>
        <a:bodyPr/>
        <a:lstStyle/>
        <a:p>
          <a:endParaRPr lang="en-AU"/>
        </a:p>
      </dgm:t>
    </dgm:pt>
    <dgm:pt modelId="{8679931D-C64D-427E-A01B-EE013E33B95B}" type="pres">
      <dgm:prSet presAssocID="{2BE69847-597C-4EE9-946B-C7105F6F291B}" presName="childText" presStyleLbl="bgAcc1" presStyleIdx="9" presStyleCnt="12">
        <dgm:presLayoutVars>
          <dgm:bulletEnabled val="1"/>
        </dgm:presLayoutVars>
      </dgm:prSet>
      <dgm:spPr/>
      <dgm:t>
        <a:bodyPr/>
        <a:lstStyle/>
        <a:p>
          <a:endParaRPr lang="en-AU"/>
        </a:p>
      </dgm:t>
    </dgm:pt>
    <dgm:pt modelId="{B22A7A35-688B-4437-A3E8-5593E3AAA0DC}" type="pres">
      <dgm:prSet presAssocID="{0EC1C86A-CE28-4E15-A71A-1E25C1A3FF63}" presName="Name13" presStyleLbl="parChTrans1D2" presStyleIdx="10" presStyleCnt="12"/>
      <dgm:spPr/>
      <dgm:t>
        <a:bodyPr/>
        <a:lstStyle/>
        <a:p>
          <a:endParaRPr lang="en-AU"/>
        </a:p>
      </dgm:t>
    </dgm:pt>
    <dgm:pt modelId="{4C7D1B75-D996-4150-ABAA-4D9B5A282A68}" type="pres">
      <dgm:prSet presAssocID="{E277922A-06E7-4D8D-B75A-CD57DD523A80}" presName="childText" presStyleLbl="bgAcc1" presStyleIdx="10" presStyleCnt="12">
        <dgm:presLayoutVars>
          <dgm:bulletEnabled val="1"/>
        </dgm:presLayoutVars>
      </dgm:prSet>
      <dgm:spPr/>
      <dgm:t>
        <a:bodyPr/>
        <a:lstStyle/>
        <a:p>
          <a:endParaRPr lang="en-AU"/>
        </a:p>
      </dgm:t>
    </dgm:pt>
    <dgm:pt modelId="{F7618197-E590-4705-A799-0B72E011AC71}" type="pres">
      <dgm:prSet presAssocID="{6E2E9C0F-2EF4-44A5-8C2B-F60B2DD3A103}" presName="Name13" presStyleLbl="parChTrans1D2" presStyleIdx="11" presStyleCnt="12"/>
      <dgm:spPr/>
      <dgm:t>
        <a:bodyPr/>
        <a:lstStyle/>
        <a:p>
          <a:endParaRPr lang="en-AU"/>
        </a:p>
      </dgm:t>
    </dgm:pt>
    <dgm:pt modelId="{200A2995-E9A5-4BD7-B73B-624BDFA1CCE1}" type="pres">
      <dgm:prSet presAssocID="{DCC746E1-AB32-46A6-AD24-E239F76B92B7}" presName="childText" presStyleLbl="bgAcc1" presStyleIdx="11" presStyleCnt="12">
        <dgm:presLayoutVars>
          <dgm:bulletEnabled val="1"/>
        </dgm:presLayoutVars>
      </dgm:prSet>
      <dgm:spPr/>
      <dgm:t>
        <a:bodyPr/>
        <a:lstStyle/>
        <a:p>
          <a:endParaRPr lang="en-AU"/>
        </a:p>
      </dgm:t>
    </dgm:pt>
  </dgm:ptLst>
  <dgm:cxnLst>
    <dgm:cxn modelId="{3F8F9FC8-3C6C-4A5E-ADC5-BB746AD9000A}" type="presOf" srcId="{30827A64-3181-4FF0-833F-EE859E72E901}" destId="{A385D75F-CDFC-4C31-9816-26D373A9E27E}" srcOrd="0" destOrd="0" presId="urn:microsoft.com/office/officeart/2005/8/layout/hierarchy3"/>
    <dgm:cxn modelId="{89C4C745-3DE6-4DF4-ACA5-95ADC3019E8E}" srcId="{38CF2CFE-C9A5-4AFA-851A-D6226256A743}" destId="{02DE5CD9-ECA7-4C5F-81B2-3867EC3F3E78}" srcOrd="1" destOrd="0" parTransId="{B021DA2E-8D03-4F9A-B7C2-4C0D106A9957}" sibTransId="{23C1B629-F70D-4352-A018-C32F8EEFD395}"/>
    <dgm:cxn modelId="{7FF2BA0B-8B7B-4993-B537-1C311A410077}" type="presOf" srcId="{F0854214-D0EC-458D-96B2-3239B63B4AF3}" destId="{7995A6B9-2EBE-42F6-AEB0-3ADE28F7E5FF}" srcOrd="1" destOrd="0" presId="urn:microsoft.com/office/officeart/2005/8/layout/hierarchy3"/>
    <dgm:cxn modelId="{14067056-1672-4330-803B-C94E838635E1}" srcId="{5EBBF955-1265-4434-ADFF-C8448913BF26}" destId="{E277922A-06E7-4D8D-B75A-CD57DD523A80}" srcOrd="1" destOrd="0" parTransId="{0EC1C86A-CE28-4E15-A71A-1E25C1A3FF63}" sibTransId="{5B852200-BB52-4732-BAFD-6E0778E66852}"/>
    <dgm:cxn modelId="{05FA080B-8A0D-46C1-944F-9CEC2F9F5E98}" srcId="{5EBBF955-1265-4434-ADFF-C8448913BF26}" destId="{2BE69847-597C-4EE9-946B-C7105F6F291B}" srcOrd="0" destOrd="0" parTransId="{55012DAA-1B5E-4E09-B970-4CE5F2B8C3CA}" sibTransId="{6A297571-532B-4494-A5C4-9DDB9415621B}"/>
    <dgm:cxn modelId="{2F1FD307-3DA1-4DE1-ACEE-80B4BFC46B37}" type="presOf" srcId="{7015FBF2-F7D8-420B-A7A9-DCDE5A7A733C}" destId="{514C2326-93D3-40F7-8B6C-13C7748E2374}" srcOrd="0" destOrd="0" presId="urn:microsoft.com/office/officeart/2005/8/layout/hierarchy3"/>
    <dgm:cxn modelId="{7D75960F-546D-4699-8730-DD9A0C061124}" type="presOf" srcId="{38CF2CFE-C9A5-4AFA-851A-D6226256A743}" destId="{E3CEAC7A-4A92-47A8-AC91-63F1A3C7043E}" srcOrd="0" destOrd="0" presId="urn:microsoft.com/office/officeart/2005/8/layout/hierarchy3"/>
    <dgm:cxn modelId="{BA21DE61-47AA-4026-B392-516527D5097C}" type="presOf" srcId="{38CF2CFE-C9A5-4AFA-851A-D6226256A743}" destId="{52CDE7E8-6EF2-4D26-932C-30C9065AD886}" srcOrd="1" destOrd="0" presId="urn:microsoft.com/office/officeart/2005/8/layout/hierarchy3"/>
    <dgm:cxn modelId="{F0F801AA-5018-4F4F-8E31-6AD30E6414D9}" type="presOf" srcId="{2BE69847-597C-4EE9-946B-C7105F6F291B}" destId="{8679931D-C64D-427E-A01B-EE013E33B95B}" srcOrd="0" destOrd="0" presId="urn:microsoft.com/office/officeart/2005/8/layout/hierarchy3"/>
    <dgm:cxn modelId="{B4482653-8CC5-4009-9338-6A576298862B}" srcId="{D49A33EA-6EA1-495E-99E9-1A15E82BBBF1}" destId="{F0854214-D0EC-458D-96B2-3239B63B4AF3}" srcOrd="1" destOrd="0" parTransId="{AC5D64D4-14D3-494C-8C85-13FBB2D398AA}" sibTransId="{4A00A9FF-E4DA-4A38-B21A-B40BCBD6835B}"/>
    <dgm:cxn modelId="{6B524A02-E965-40D6-9F1A-D2A7CFE8018B}" type="presOf" srcId="{1F731C18-D74A-422E-935F-2C3F168810ED}" destId="{845B1019-EA45-48E8-A339-4EE2BCD216D0}" srcOrd="0" destOrd="0" presId="urn:microsoft.com/office/officeart/2005/8/layout/hierarchy3"/>
    <dgm:cxn modelId="{0DEB06BD-5379-46D2-BF9D-A1A69F3510A5}" type="presOf" srcId="{0EC1C86A-CE28-4E15-A71A-1E25C1A3FF63}" destId="{B22A7A35-688B-4437-A3E8-5593E3AAA0DC}" srcOrd="0" destOrd="0" presId="urn:microsoft.com/office/officeart/2005/8/layout/hierarchy3"/>
    <dgm:cxn modelId="{47E1CDEB-6735-407B-B3CD-82D80AD37C67}" type="presOf" srcId="{5EBBF955-1265-4434-ADFF-C8448913BF26}" destId="{486CBBED-F2FD-49FA-95D3-CFAA2C964667}" srcOrd="0" destOrd="0" presId="urn:microsoft.com/office/officeart/2005/8/layout/hierarchy3"/>
    <dgm:cxn modelId="{D74A153A-A65F-4D4F-9EBC-95AD987A2B5D}" srcId="{38CF2CFE-C9A5-4AFA-851A-D6226256A743}" destId="{30827A64-3181-4FF0-833F-EE859E72E901}" srcOrd="3" destOrd="0" parTransId="{707D8F71-FCF8-4D1E-AB1B-01DEF8672181}" sibTransId="{2891ED17-B4C8-45CF-9ECB-5AEC64286EA6}"/>
    <dgm:cxn modelId="{CF56756D-AC00-4024-8823-B5779AD4A935}" type="presOf" srcId="{55012DAA-1B5E-4E09-B970-4CE5F2B8C3CA}" destId="{33575CDA-D649-4A2C-B339-D44F888CF624}" srcOrd="0" destOrd="0" presId="urn:microsoft.com/office/officeart/2005/8/layout/hierarchy3"/>
    <dgm:cxn modelId="{51A58A32-B442-47DC-B893-9A865A43906B}" type="presOf" srcId="{B021DA2E-8D03-4F9A-B7C2-4C0D106A9957}" destId="{C38EC999-6FC9-4CCF-B2D8-259688ED87FC}" srcOrd="0" destOrd="0" presId="urn:microsoft.com/office/officeart/2005/8/layout/hierarchy3"/>
    <dgm:cxn modelId="{D83DCAF2-1AC1-4D82-AFDE-D49523208407}" type="presOf" srcId="{39D0E9E3-CFBF-48EA-8B11-71F8BBF6A1C2}" destId="{061C24C3-84B7-4BA6-B714-21F5E6A02A17}" srcOrd="0" destOrd="0" presId="urn:microsoft.com/office/officeart/2005/8/layout/hierarchy3"/>
    <dgm:cxn modelId="{82872B4A-1684-43F4-AE7B-F33470FF0759}" srcId="{F0854214-D0EC-458D-96B2-3239B63B4AF3}" destId="{2B1CFEE7-A60E-4417-A722-119F2801DBA7}" srcOrd="2" destOrd="0" parTransId="{361FB346-7613-4A78-84A7-36369A63BD7D}" sibTransId="{1272FCF4-4BA7-4893-80CF-21D08098C474}"/>
    <dgm:cxn modelId="{D50D8FDA-AEF8-4829-88E0-20F1E8023D7B}" type="presOf" srcId="{2B1CFEE7-A60E-4417-A722-119F2801DBA7}" destId="{571B7EDA-7C5B-4E53-9674-602ED789FE54}" srcOrd="0" destOrd="0" presId="urn:microsoft.com/office/officeart/2005/8/layout/hierarchy3"/>
    <dgm:cxn modelId="{3C330685-5760-44BF-BC26-73473EF80206}" srcId="{F0854214-D0EC-458D-96B2-3239B63B4AF3}" destId="{F3949DA0-640F-43EA-AB0A-50BD1C8F1548}" srcOrd="1" destOrd="0" parTransId="{6F490A37-7A50-40AD-A60C-FE22FCB4EB6B}" sibTransId="{BD882075-3E66-4334-918B-5A6086DBF3AD}"/>
    <dgm:cxn modelId="{AFB43E71-A307-445F-B9B2-6BEA26C1FE4A}" type="presOf" srcId="{9A7ABA08-A861-4F8D-8753-B3BA61358D90}" destId="{861F5CDF-07FD-4499-A8FB-1F7277973C19}" srcOrd="0" destOrd="0" presId="urn:microsoft.com/office/officeart/2005/8/layout/hierarchy3"/>
    <dgm:cxn modelId="{AD019CBA-CBC8-4940-AE56-31B778D7B24A}" type="presOf" srcId="{02DE5CD9-ECA7-4C5F-81B2-3867EC3F3E78}" destId="{3C3962F0-DBE9-4580-BDF6-989A5DDB456B}" srcOrd="0" destOrd="0" presId="urn:microsoft.com/office/officeart/2005/8/layout/hierarchy3"/>
    <dgm:cxn modelId="{074271ED-AD84-4CC1-8CE2-C3798C3E00D2}" type="presOf" srcId="{5EBBF955-1265-4434-ADFF-C8448913BF26}" destId="{5C79099D-D08B-4BF5-869F-0989DEFDFAE4}" srcOrd="1" destOrd="0" presId="urn:microsoft.com/office/officeart/2005/8/layout/hierarchy3"/>
    <dgm:cxn modelId="{B1A5914C-209B-4C50-8013-AE0A8F271034}" srcId="{D49A33EA-6EA1-495E-99E9-1A15E82BBBF1}" destId="{5EBBF955-1265-4434-ADFF-C8448913BF26}" srcOrd="2" destOrd="0" parTransId="{6D30D5C2-DB95-4266-BE0E-D399395E6906}" sibTransId="{DC090F83-761F-450D-8A55-B8E20D6FA875}"/>
    <dgm:cxn modelId="{F068567D-F76F-42D1-8836-BFDAC5CADF67}" type="presOf" srcId="{69269CD2-475B-408A-8E4D-F64B49BE496B}" destId="{96689B52-9CBE-4F88-B1F3-92E4AD83BC03}" srcOrd="0" destOrd="0" presId="urn:microsoft.com/office/officeart/2005/8/layout/hierarchy3"/>
    <dgm:cxn modelId="{FDDF8001-CAAE-4109-A143-55E022A90462}" type="presOf" srcId="{6F490A37-7A50-40AD-A60C-FE22FCB4EB6B}" destId="{4C9FC2D1-ECA5-4C6E-B9E8-A743762E61A7}" srcOrd="0" destOrd="0" presId="urn:microsoft.com/office/officeart/2005/8/layout/hierarchy3"/>
    <dgm:cxn modelId="{2242C93A-281C-463E-9F37-4C1C3D78C8F0}" type="presOf" srcId="{8D459EE6-2128-4D4C-B07A-69A1344EB2C0}" destId="{8BB4356F-1AD4-4B16-803A-CC5192A85BF5}" srcOrd="0" destOrd="0" presId="urn:microsoft.com/office/officeart/2005/8/layout/hierarchy3"/>
    <dgm:cxn modelId="{FD019CC5-1689-4EE4-AD18-DAE52352F2A9}" type="presOf" srcId="{6E2E9C0F-2EF4-44A5-8C2B-F60B2DD3A103}" destId="{F7618197-E590-4705-A799-0B72E011AC71}" srcOrd="0" destOrd="0" presId="urn:microsoft.com/office/officeart/2005/8/layout/hierarchy3"/>
    <dgm:cxn modelId="{41889B85-F4D7-4E94-9FC8-AC4D6857EFD3}" srcId="{F0854214-D0EC-458D-96B2-3239B63B4AF3}" destId="{7015FBF2-F7D8-420B-A7A9-DCDE5A7A733C}" srcOrd="0" destOrd="0" parTransId="{9A7ABA08-A861-4F8D-8753-B3BA61358D90}" sibTransId="{F4D6A040-82BC-4C36-BA65-514A4694CF67}"/>
    <dgm:cxn modelId="{6BC82221-E1C9-4487-B913-5765B28CF6B1}" type="presOf" srcId="{E277922A-06E7-4D8D-B75A-CD57DD523A80}" destId="{4C7D1B75-D996-4150-ABAA-4D9B5A282A68}" srcOrd="0" destOrd="0" presId="urn:microsoft.com/office/officeart/2005/8/layout/hierarchy3"/>
    <dgm:cxn modelId="{D63EC393-796F-4F05-AA02-56DB699F702B}" srcId="{F0854214-D0EC-458D-96B2-3239B63B4AF3}" destId="{69269CD2-475B-408A-8E4D-F64B49BE496B}" srcOrd="3" destOrd="0" parTransId="{1F731C18-D74A-422E-935F-2C3F168810ED}" sibTransId="{655D78F7-27B0-431D-BF98-E6FC32EBE80C}"/>
    <dgm:cxn modelId="{9E306C31-1252-463E-A245-542716439BD5}" srcId="{38CF2CFE-C9A5-4AFA-851A-D6226256A743}" destId="{ED78092C-8D45-42B9-B678-DA6DF57B96FB}" srcOrd="4" destOrd="0" parTransId="{86F73931-93BF-4F84-9974-5116E2C6B565}" sibTransId="{49FC2DB9-A46D-47F5-AB21-E8993CB39F40}"/>
    <dgm:cxn modelId="{14EF4097-C840-41CA-92BF-062E2212260E}" type="presOf" srcId="{ED78092C-8D45-42B9-B678-DA6DF57B96FB}" destId="{3194D157-9FA7-4736-8E30-551A3048D218}" srcOrd="0" destOrd="0" presId="urn:microsoft.com/office/officeart/2005/8/layout/hierarchy3"/>
    <dgm:cxn modelId="{AE656586-66B4-4BD6-968A-08D7D86408A8}" srcId="{D49A33EA-6EA1-495E-99E9-1A15E82BBBF1}" destId="{38CF2CFE-C9A5-4AFA-851A-D6226256A743}" srcOrd="0" destOrd="0" parTransId="{98F7C569-1174-4943-8F46-35A6FBA35483}" sibTransId="{115CBD5E-A3D4-44F1-99C6-82F1F555A8B1}"/>
    <dgm:cxn modelId="{91574137-556A-42F5-BA81-47ECF34CAF2E}" type="presOf" srcId="{F3949DA0-640F-43EA-AB0A-50BD1C8F1548}" destId="{DA26300C-7475-47FB-BE4E-E5282ABDBB37}" srcOrd="0" destOrd="0" presId="urn:microsoft.com/office/officeart/2005/8/layout/hierarchy3"/>
    <dgm:cxn modelId="{12367BEA-6E04-40B9-A8E1-5C9AA8DE5A81}" type="presOf" srcId="{73FB31BE-A73A-4E67-9567-0CB2D18CB1D0}" destId="{5E43B4F7-1CE3-4D50-B775-33B3BCA9588A}" srcOrd="0" destOrd="0" presId="urn:microsoft.com/office/officeart/2005/8/layout/hierarchy3"/>
    <dgm:cxn modelId="{EF5B6C06-C09D-4819-ADB0-D18D2A1F8C4F}" type="presOf" srcId="{D49A33EA-6EA1-495E-99E9-1A15E82BBBF1}" destId="{9188A16B-77BB-4391-8012-E3EC9DAB31A4}" srcOrd="0" destOrd="0" presId="urn:microsoft.com/office/officeart/2005/8/layout/hierarchy3"/>
    <dgm:cxn modelId="{D20C5705-A7C1-47C0-83F4-EA4E774FE3E3}" srcId="{5EBBF955-1265-4434-ADFF-C8448913BF26}" destId="{DCC746E1-AB32-46A6-AD24-E239F76B92B7}" srcOrd="2" destOrd="0" parTransId="{6E2E9C0F-2EF4-44A5-8C2B-F60B2DD3A103}" sibTransId="{408D7D43-60E3-4644-BC26-52FC11FBBC82}"/>
    <dgm:cxn modelId="{B3412989-FD4D-4D3A-B40D-B1AB823E62C5}" type="presOf" srcId="{361FB346-7613-4A78-84A7-36369A63BD7D}" destId="{0853C34D-DB86-4328-833B-4E76BD6D16EF}" srcOrd="0" destOrd="0" presId="urn:microsoft.com/office/officeart/2005/8/layout/hierarchy3"/>
    <dgm:cxn modelId="{9F42E036-E8F8-43CC-866F-FACD8B20EBD6}" srcId="{38CF2CFE-C9A5-4AFA-851A-D6226256A743}" destId="{8D459EE6-2128-4D4C-B07A-69A1344EB2C0}" srcOrd="0" destOrd="0" parTransId="{73FB31BE-A73A-4E67-9567-0CB2D18CB1D0}" sibTransId="{596E0101-87E9-467E-943E-0956E4AC7624}"/>
    <dgm:cxn modelId="{000172AF-799A-4FF7-99EE-A654118684D2}" type="presOf" srcId="{A23E8275-C14F-4A35-9101-892E43001AEF}" destId="{37160109-7E73-4AC3-A152-D41CBD614CE1}" srcOrd="0" destOrd="0" presId="urn:microsoft.com/office/officeart/2005/8/layout/hierarchy3"/>
    <dgm:cxn modelId="{79F1A7B4-0AB6-496B-B219-CB6DC026FFD7}" type="presOf" srcId="{DCC746E1-AB32-46A6-AD24-E239F76B92B7}" destId="{200A2995-E9A5-4BD7-B73B-624BDFA1CCE1}" srcOrd="0" destOrd="0" presId="urn:microsoft.com/office/officeart/2005/8/layout/hierarchy3"/>
    <dgm:cxn modelId="{D3262457-5193-4DF3-B18A-2A2730201318}" type="presOf" srcId="{707D8F71-FCF8-4D1E-AB1B-01DEF8672181}" destId="{D17DA794-F833-4A01-8834-0866CBC72137}" srcOrd="0" destOrd="0" presId="urn:microsoft.com/office/officeart/2005/8/layout/hierarchy3"/>
    <dgm:cxn modelId="{8A72B9A0-7A42-429F-8DC5-D71C9A1D5BFE}" type="presOf" srcId="{86F73931-93BF-4F84-9974-5116E2C6B565}" destId="{7175B448-A1F9-412C-8C3A-FBABE730F8D5}" srcOrd="0" destOrd="0" presId="urn:microsoft.com/office/officeart/2005/8/layout/hierarchy3"/>
    <dgm:cxn modelId="{223FE4C8-33F4-42E4-8DE4-96B76001BF40}" srcId="{38CF2CFE-C9A5-4AFA-851A-D6226256A743}" destId="{39D0E9E3-CFBF-48EA-8B11-71F8BBF6A1C2}" srcOrd="2" destOrd="0" parTransId="{A23E8275-C14F-4A35-9101-892E43001AEF}" sibTransId="{73A2905D-EEED-4FD6-A233-BE2DD5B4DD4A}"/>
    <dgm:cxn modelId="{14C338FE-6A04-4B52-A321-59B0427DAE21}" type="presOf" srcId="{F0854214-D0EC-458D-96B2-3239B63B4AF3}" destId="{A283B525-5A55-4955-B2CC-D2108055DDB6}" srcOrd="0" destOrd="0" presId="urn:microsoft.com/office/officeart/2005/8/layout/hierarchy3"/>
    <dgm:cxn modelId="{410F0671-3B52-4A03-A232-5AEFE1AB8688}" type="presParOf" srcId="{9188A16B-77BB-4391-8012-E3EC9DAB31A4}" destId="{D3AE21D8-A17C-48CD-BFAA-0A5879822434}" srcOrd="0" destOrd="0" presId="urn:microsoft.com/office/officeart/2005/8/layout/hierarchy3"/>
    <dgm:cxn modelId="{01865DE4-D983-4AD9-93D6-A642E5897763}" type="presParOf" srcId="{D3AE21D8-A17C-48CD-BFAA-0A5879822434}" destId="{EFA619FF-2E01-43C9-A913-6B98DA1A2C84}" srcOrd="0" destOrd="0" presId="urn:microsoft.com/office/officeart/2005/8/layout/hierarchy3"/>
    <dgm:cxn modelId="{FB350FB6-3955-4C18-AF86-ED1E79C2194E}" type="presParOf" srcId="{EFA619FF-2E01-43C9-A913-6B98DA1A2C84}" destId="{E3CEAC7A-4A92-47A8-AC91-63F1A3C7043E}" srcOrd="0" destOrd="0" presId="urn:microsoft.com/office/officeart/2005/8/layout/hierarchy3"/>
    <dgm:cxn modelId="{FE78FE45-6E57-4BAA-9074-BF818B589534}" type="presParOf" srcId="{EFA619FF-2E01-43C9-A913-6B98DA1A2C84}" destId="{52CDE7E8-6EF2-4D26-932C-30C9065AD886}" srcOrd="1" destOrd="0" presId="urn:microsoft.com/office/officeart/2005/8/layout/hierarchy3"/>
    <dgm:cxn modelId="{FF4597B9-1E6A-4FE6-80D9-2D8852C0C553}" type="presParOf" srcId="{D3AE21D8-A17C-48CD-BFAA-0A5879822434}" destId="{9CA1FA93-8D27-44D9-8A9F-974AC35CF836}" srcOrd="1" destOrd="0" presId="urn:microsoft.com/office/officeart/2005/8/layout/hierarchy3"/>
    <dgm:cxn modelId="{BD565B7D-A2C7-462F-A792-DF3F5A303B2B}" type="presParOf" srcId="{9CA1FA93-8D27-44D9-8A9F-974AC35CF836}" destId="{5E43B4F7-1CE3-4D50-B775-33B3BCA9588A}" srcOrd="0" destOrd="0" presId="urn:microsoft.com/office/officeart/2005/8/layout/hierarchy3"/>
    <dgm:cxn modelId="{B16AFE6B-BC5D-4BE7-A9BB-64441822F8A1}" type="presParOf" srcId="{9CA1FA93-8D27-44D9-8A9F-974AC35CF836}" destId="{8BB4356F-1AD4-4B16-803A-CC5192A85BF5}" srcOrd="1" destOrd="0" presId="urn:microsoft.com/office/officeart/2005/8/layout/hierarchy3"/>
    <dgm:cxn modelId="{8D38CD61-4E84-477D-9C8F-8DFC5461CB72}" type="presParOf" srcId="{9CA1FA93-8D27-44D9-8A9F-974AC35CF836}" destId="{C38EC999-6FC9-4CCF-B2D8-259688ED87FC}" srcOrd="2" destOrd="0" presId="urn:microsoft.com/office/officeart/2005/8/layout/hierarchy3"/>
    <dgm:cxn modelId="{314093B6-3DDE-47CA-9F7C-67F692B51FEC}" type="presParOf" srcId="{9CA1FA93-8D27-44D9-8A9F-974AC35CF836}" destId="{3C3962F0-DBE9-4580-BDF6-989A5DDB456B}" srcOrd="3" destOrd="0" presId="urn:microsoft.com/office/officeart/2005/8/layout/hierarchy3"/>
    <dgm:cxn modelId="{26C46CBE-E099-4F88-AACA-8F51192D88DC}" type="presParOf" srcId="{9CA1FA93-8D27-44D9-8A9F-974AC35CF836}" destId="{37160109-7E73-4AC3-A152-D41CBD614CE1}" srcOrd="4" destOrd="0" presId="urn:microsoft.com/office/officeart/2005/8/layout/hierarchy3"/>
    <dgm:cxn modelId="{9C8E9623-3F48-424D-AF0C-91777F06DF93}" type="presParOf" srcId="{9CA1FA93-8D27-44D9-8A9F-974AC35CF836}" destId="{061C24C3-84B7-4BA6-B714-21F5E6A02A17}" srcOrd="5" destOrd="0" presId="urn:microsoft.com/office/officeart/2005/8/layout/hierarchy3"/>
    <dgm:cxn modelId="{2EEF3041-DBBB-4E66-98D5-F6BCEC303D48}" type="presParOf" srcId="{9CA1FA93-8D27-44D9-8A9F-974AC35CF836}" destId="{D17DA794-F833-4A01-8834-0866CBC72137}" srcOrd="6" destOrd="0" presId="urn:microsoft.com/office/officeart/2005/8/layout/hierarchy3"/>
    <dgm:cxn modelId="{CB2357E5-A834-4DC2-8A92-E54DA93DF653}" type="presParOf" srcId="{9CA1FA93-8D27-44D9-8A9F-974AC35CF836}" destId="{A385D75F-CDFC-4C31-9816-26D373A9E27E}" srcOrd="7" destOrd="0" presId="urn:microsoft.com/office/officeart/2005/8/layout/hierarchy3"/>
    <dgm:cxn modelId="{BA19F2D6-AEEB-4986-811F-68FBE76842E1}" type="presParOf" srcId="{9CA1FA93-8D27-44D9-8A9F-974AC35CF836}" destId="{7175B448-A1F9-412C-8C3A-FBABE730F8D5}" srcOrd="8" destOrd="0" presId="urn:microsoft.com/office/officeart/2005/8/layout/hierarchy3"/>
    <dgm:cxn modelId="{4CB07444-28A3-43AD-9100-AFCB573828A8}" type="presParOf" srcId="{9CA1FA93-8D27-44D9-8A9F-974AC35CF836}" destId="{3194D157-9FA7-4736-8E30-551A3048D218}" srcOrd="9" destOrd="0" presId="urn:microsoft.com/office/officeart/2005/8/layout/hierarchy3"/>
    <dgm:cxn modelId="{CD2C31A6-E973-4270-8DD1-76B364099024}" type="presParOf" srcId="{9188A16B-77BB-4391-8012-E3EC9DAB31A4}" destId="{6A95AA50-C6D6-4288-A5BF-CC229D7E1584}" srcOrd="1" destOrd="0" presId="urn:microsoft.com/office/officeart/2005/8/layout/hierarchy3"/>
    <dgm:cxn modelId="{6E38BB12-31CD-4F2F-95B1-FA46B59E485B}" type="presParOf" srcId="{6A95AA50-C6D6-4288-A5BF-CC229D7E1584}" destId="{2EDDEE26-C416-4209-BA95-686C0C2E95DC}" srcOrd="0" destOrd="0" presId="urn:microsoft.com/office/officeart/2005/8/layout/hierarchy3"/>
    <dgm:cxn modelId="{54486413-C495-4BEE-8CC8-99EA6AC28BC9}" type="presParOf" srcId="{2EDDEE26-C416-4209-BA95-686C0C2E95DC}" destId="{A283B525-5A55-4955-B2CC-D2108055DDB6}" srcOrd="0" destOrd="0" presId="urn:microsoft.com/office/officeart/2005/8/layout/hierarchy3"/>
    <dgm:cxn modelId="{6303512D-66ED-494A-AFAF-B837C050DC8A}" type="presParOf" srcId="{2EDDEE26-C416-4209-BA95-686C0C2E95DC}" destId="{7995A6B9-2EBE-42F6-AEB0-3ADE28F7E5FF}" srcOrd="1" destOrd="0" presId="urn:microsoft.com/office/officeart/2005/8/layout/hierarchy3"/>
    <dgm:cxn modelId="{70EC9812-E7DC-41F0-B314-C9F5A3F8EC0A}" type="presParOf" srcId="{6A95AA50-C6D6-4288-A5BF-CC229D7E1584}" destId="{46A5B283-DF65-4463-90B1-78FA9C86F6AC}" srcOrd="1" destOrd="0" presId="urn:microsoft.com/office/officeart/2005/8/layout/hierarchy3"/>
    <dgm:cxn modelId="{F2FA369C-4CA6-4704-9AD9-082CF8DEED0D}" type="presParOf" srcId="{46A5B283-DF65-4463-90B1-78FA9C86F6AC}" destId="{861F5CDF-07FD-4499-A8FB-1F7277973C19}" srcOrd="0" destOrd="0" presId="urn:microsoft.com/office/officeart/2005/8/layout/hierarchy3"/>
    <dgm:cxn modelId="{044157EE-8E31-444D-B963-BD59C856AF41}" type="presParOf" srcId="{46A5B283-DF65-4463-90B1-78FA9C86F6AC}" destId="{514C2326-93D3-40F7-8B6C-13C7748E2374}" srcOrd="1" destOrd="0" presId="urn:microsoft.com/office/officeart/2005/8/layout/hierarchy3"/>
    <dgm:cxn modelId="{48C3A74A-920E-423C-A27C-A4C76ADF76A5}" type="presParOf" srcId="{46A5B283-DF65-4463-90B1-78FA9C86F6AC}" destId="{4C9FC2D1-ECA5-4C6E-B9E8-A743762E61A7}" srcOrd="2" destOrd="0" presId="urn:microsoft.com/office/officeart/2005/8/layout/hierarchy3"/>
    <dgm:cxn modelId="{05916648-52E7-4188-857F-18088EFD8D2E}" type="presParOf" srcId="{46A5B283-DF65-4463-90B1-78FA9C86F6AC}" destId="{DA26300C-7475-47FB-BE4E-E5282ABDBB37}" srcOrd="3" destOrd="0" presId="urn:microsoft.com/office/officeart/2005/8/layout/hierarchy3"/>
    <dgm:cxn modelId="{0864C9CF-7978-4A8F-BD52-61F2AEF2184A}" type="presParOf" srcId="{46A5B283-DF65-4463-90B1-78FA9C86F6AC}" destId="{0853C34D-DB86-4328-833B-4E76BD6D16EF}" srcOrd="4" destOrd="0" presId="urn:microsoft.com/office/officeart/2005/8/layout/hierarchy3"/>
    <dgm:cxn modelId="{396AE8F3-9556-4FAE-9F26-7BB6A52D79E6}" type="presParOf" srcId="{46A5B283-DF65-4463-90B1-78FA9C86F6AC}" destId="{571B7EDA-7C5B-4E53-9674-602ED789FE54}" srcOrd="5" destOrd="0" presId="urn:microsoft.com/office/officeart/2005/8/layout/hierarchy3"/>
    <dgm:cxn modelId="{EF8759FF-C491-4C67-B638-9F4F3F8E47A7}" type="presParOf" srcId="{46A5B283-DF65-4463-90B1-78FA9C86F6AC}" destId="{845B1019-EA45-48E8-A339-4EE2BCD216D0}" srcOrd="6" destOrd="0" presId="urn:microsoft.com/office/officeart/2005/8/layout/hierarchy3"/>
    <dgm:cxn modelId="{B4757826-D786-4DB8-B2A8-02A0522441AB}" type="presParOf" srcId="{46A5B283-DF65-4463-90B1-78FA9C86F6AC}" destId="{96689B52-9CBE-4F88-B1F3-92E4AD83BC03}" srcOrd="7" destOrd="0" presId="urn:microsoft.com/office/officeart/2005/8/layout/hierarchy3"/>
    <dgm:cxn modelId="{E11BBE2A-F7CF-485C-8ABF-49E9161228FA}" type="presParOf" srcId="{9188A16B-77BB-4391-8012-E3EC9DAB31A4}" destId="{8744157A-8A1B-457F-BC49-B3C623BF6A71}" srcOrd="2" destOrd="0" presId="urn:microsoft.com/office/officeart/2005/8/layout/hierarchy3"/>
    <dgm:cxn modelId="{433F8A81-68BD-4798-ACE6-F40422C35C04}" type="presParOf" srcId="{8744157A-8A1B-457F-BC49-B3C623BF6A71}" destId="{142A6D3D-0C34-4E17-AD86-9D70ECF820DF}" srcOrd="0" destOrd="0" presId="urn:microsoft.com/office/officeart/2005/8/layout/hierarchy3"/>
    <dgm:cxn modelId="{BA59A89C-E94A-4156-AC8A-F1AB60B07EA7}" type="presParOf" srcId="{142A6D3D-0C34-4E17-AD86-9D70ECF820DF}" destId="{486CBBED-F2FD-49FA-95D3-CFAA2C964667}" srcOrd="0" destOrd="0" presId="urn:microsoft.com/office/officeart/2005/8/layout/hierarchy3"/>
    <dgm:cxn modelId="{5962CD64-33C6-42FF-B9B4-8AF8C43CA9E2}" type="presParOf" srcId="{142A6D3D-0C34-4E17-AD86-9D70ECF820DF}" destId="{5C79099D-D08B-4BF5-869F-0989DEFDFAE4}" srcOrd="1" destOrd="0" presId="urn:microsoft.com/office/officeart/2005/8/layout/hierarchy3"/>
    <dgm:cxn modelId="{CF2D7286-D358-416A-8997-61D3D32BCDD1}" type="presParOf" srcId="{8744157A-8A1B-457F-BC49-B3C623BF6A71}" destId="{FC21C557-0977-4C6B-8E2D-AC09DDAA0BFD}" srcOrd="1" destOrd="0" presId="urn:microsoft.com/office/officeart/2005/8/layout/hierarchy3"/>
    <dgm:cxn modelId="{8713311B-3BD3-4E5C-BE41-97E56F0796BC}" type="presParOf" srcId="{FC21C557-0977-4C6B-8E2D-AC09DDAA0BFD}" destId="{33575CDA-D649-4A2C-B339-D44F888CF624}" srcOrd="0" destOrd="0" presId="urn:microsoft.com/office/officeart/2005/8/layout/hierarchy3"/>
    <dgm:cxn modelId="{1C602A18-1B67-4A72-BBEE-6A9CFD763143}" type="presParOf" srcId="{FC21C557-0977-4C6B-8E2D-AC09DDAA0BFD}" destId="{8679931D-C64D-427E-A01B-EE013E33B95B}" srcOrd="1" destOrd="0" presId="urn:microsoft.com/office/officeart/2005/8/layout/hierarchy3"/>
    <dgm:cxn modelId="{685624D8-297B-4E30-87A4-9161B09A432B}" type="presParOf" srcId="{FC21C557-0977-4C6B-8E2D-AC09DDAA0BFD}" destId="{B22A7A35-688B-4437-A3E8-5593E3AAA0DC}" srcOrd="2" destOrd="0" presId="urn:microsoft.com/office/officeart/2005/8/layout/hierarchy3"/>
    <dgm:cxn modelId="{3BA1A1EB-2C88-4E5A-B756-27A9C7676860}" type="presParOf" srcId="{FC21C557-0977-4C6B-8E2D-AC09DDAA0BFD}" destId="{4C7D1B75-D996-4150-ABAA-4D9B5A282A68}" srcOrd="3" destOrd="0" presId="urn:microsoft.com/office/officeart/2005/8/layout/hierarchy3"/>
    <dgm:cxn modelId="{4371029B-5C10-4244-928D-A9F5D503430E}" type="presParOf" srcId="{FC21C557-0977-4C6B-8E2D-AC09DDAA0BFD}" destId="{F7618197-E590-4705-A799-0B72E011AC71}" srcOrd="4" destOrd="0" presId="urn:microsoft.com/office/officeart/2005/8/layout/hierarchy3"/>
    <dgm:cxn modelId="{B2809A38-F038-4065-AD4F-E2AE66081D6E}" type="presParOf" srcId="{FC21C557-0977-4C6B-8E2D-AC09DDAA0BFD}" destId="{200A2995-E9A5-4BD7-B73B-624BDFA1CCE1}" srcOrd="5" destOrd="0" presId="urn:microsoft.com/office/officeart/2005/8/layout/hierarchy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F3F290-053C-4FC9-A449-5A96DFC926CA}"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AU"/>
        </a:p>
      </dgm:t>
    </dgm:pt>
    <dgm:pt modelId="{EBE62749-CF4E-4CD1-8CFF-009392608623}">
      <dgm:prSet phldrT="[Text]"/>
      <dgm:spPr/>
      <dgm:t>
        <a:bodyPr/>
        <a:lstStyle/>
        <a:p>
          <a:r>
            <a:rPr lang="en-AU" b="1" dirty="0" smtClean="0"/>
            <a:t>Strategic Management</a:t>
          </a:r>
          <a:endParaRPr lang="en-AU" b="1" dirty="0"/>
        </a:p>
      </dgm:t>
    </dgm:pt>
    <dgm:pt modelId="{183B023B-03B3-40C1-9926-3E95F2CBE8BF}" type="parTrans" cxnId="{F28BDAD7-1E9F-4D5C-BFE3-83486C6A9613}">
      <dgm:prSet/>
      <dgm:spPr/>
      <dgm:t>
        <a:bodyPr/>
        <a:lstStyle/>
        <a:p>
          <a:endParaRPr lang="en-AU"/>
        </a:p>
      </dgm:t>
    </dgm:pt>
    <dgm:pt modelId="{EDA245D0-0E8B-4BEA-BEFC-16A5C32658AA}" type="sibTrans" cxnId="{F28BDAD7-1E9F-4D5C-BFE3-83486C6A9613}">
      <dgm:prSet/>
      <dgm:spPr/>
      <dgm:t>
        <a:bodyPr/>
        <a:lstStyle/>
        <a:p>
          <a:endParaRPr lang="en-AU"/>
        </a:p>
      </dgm:t>
    </dgm:pt>
    <dgm:pt modelId="{B4008C91-B633-438F-80F0-D06B48ABF934}">
      <dgm:prSet phldrT="[Text]"/>
      <dgm:spPr>
        <a:solidFill>
          <a:srgbClr val="FFFF00"/>
        </a:solidFill>
        <a:ln>
          <a:solidFill>
            <a:srgbClr val="FF9900"/>
          </a:solidFill>
        </a:ln>
      </dgm:spPr>
      <dgm:t>
        <a:bodyPr/>
        <a:lstStyle/>
        <a:p>
          <a:r>
            <a:rPr lang="en-AU" dirty="0" smtClean="0"/>
            <a:t>Strategy as a process</a:t>
          </a:r>
          <a:endParaRPr lang="en-AU" dirty="0"/>
        </a:p>
      </dgm:t>
    </dgm:pt>
    <dgm:pt modelId="{D2FFE53A-A271-4F08-BB35-1C76F0AAD0AA}" type="parTrans" cxnId="{7CD31A12-5933-4DE4-8E06-1267AB3E7915}">
      <dgm:prSet/>
      <dgm:spPr/>
      <dgm:t>
        <a:bodyPr/>
        <a:lstStyle/>
        <a:p>
          <a:endParaRPr lang="en-AU"/>
        </a:p>
      </dgm:t>
    </dgm:pt>
    <dgm:pt modelId="{F8EB4052-F397-4E59-AC70-E811F9695C25}" type="sibTrans" cxnId="{7CD31A12-5933-4DE4-8E06-1267AB3E7915}">
      <dgm:prSet/>
      <dgm:spPr/>
      <dgm:t>
        <a:bodyPr/>
        <a:lstStyle/>
        <a:p>
          <a:endParaRPr lang="en-AU"/>
        </a:p>
      </dgm:t>
    </dgm:pt>
    <dgm:pt modelId="{D66DDA72-E87E-49A2-A24B-B1446E0E8362}">
      <dgm:prSet phldrT="[Text]"/>
      <dgm:spPr/>
      <dgm:t>
        <a:bodyPr/>
        <a:lstStyle/>
        <a:p>
          <a:r>
            <a:rPr lang="en-AU" b="1" dirty="0" smtClean="0"/>
            <a:t>Context of Managing Strategically</a:t>
          </a:r>
          <a:endParaRPr lang="en-AU" b="1" dirty="0"/>
        </a:p>
      </dgm:t>
    </dgm:pt>
    <dgm:pt modelId="{EC1D442A-881D-4936-9767-8A1164F50885}" type="parTrans" cxnId="{76872A7E-9E8F-4148-96EB-A80994217C19}">
      <dgm:prSet/>
      <dgm:spPr/>
      <dgm:t>
        <a:bodyPr/>
        <a:lstStyle/>
        <a:p>
          <a:endParaRPr lang="en-AU"/>
        </a:p>
      </dgm:t>
    </dgm:pt>
    <dgm:pt modelId="{5FD7BB3A-F667-453A-B673-9FCB5E2FC634}" type="sibTrans" cxnId="{76872A7E-9E8F-4148-96EB-A80994217C19}">
      <dgm:prSet/>
      <dgm:spPr/>
      <dgm:t>
        <a:bodyPr/>
        <a:lstStyle/>
        <a:p>
          <a:endParaRPr lang="en-AU"/>
        </a:p>
      </dgm:t>
    </dgm:pt>
    <dgm:pt modelId="{0444C21F-055A-4D05-B68E-01DC7A8D3C7F}">
      <dgm:prSet phldrT="[Text]" custT="1"/>
      <dgm:spPr>
        <a:solidFill>
          <a:srgbClr val="92D050"/>
        </a:solidFill>
        <a:ln>
          <a:solidFill>
            <a:srgbClr val="009900"/>
          </a:solidFill>
        </a:ln>
      </dgm:spPr>
      <dgm:t>
        <a:bodyPr/>
        <a:lstStyle/>
        <a:p>
          <a:r>
            <a:rPr lang="en-AU" sz="2400" dirty="0" smtClean="0"/>
            <a:t>As practice; As learning</a:t>
          </a:r>
        </a:p>
      </dgm:t>
    </dgm:pt>
    <dgm:pt modelId="{396F9137-84CC-44FE-81E6-C41E5632BA41}" type="parTrans" cxnId="{63E73FD6-C74B-4D0F-8FC8-71A3992EECB7}">
      <dgm:prSet/>
      <dgm:spPr/>
      <dgm:t>
        <a:bodyPr/>
        <a:lstStyle/>
        <a:p>
          <a:endParaRPr lang="en-AU"/>
        </a:p>
      </dgm:t>
    </dgm:pt>
    <dgm:pt modelId="{61975907-2116-40D7-87C4-C64CE7AF6325}" type="sibTrans" cxnId="{63E73FD6-C74B-4D0F-8FC8-71A3992EECB7}">
      <dgm:prSet/>
      <dgm:spPr/>
      <dgm:t>
        <a:bodyPr/>
        <a:lstStyle/>
        <a:p>
          <a:endParaRPr lang="en-AU"/>
        </a:p>
      </dgm:t>
    </dgm:pt>
    <dgm:pt modelId="{694EEC1B-E7F7-4C7C-9D76-085570A2FD26}">
      <dgm:prSet phldrT="[Text]"/>
      <dgm:spPr/>
      <dgm:t>
        <a:bodyPr/>
        <a:lstStyle/>
        <a:p>
          <a:r>
            <a:rPr lang="en-AU" b="1" dirty="0" smtClean="0"/>
            <a:t>Developing strategic management skills</a:t>
          </a:r>
          <a:endParaRPr lang="en-AU" b="1" dirty="0"/>
        </a:p>
      </dgm:t>
    </dgm:pt>
    <dgm:pt modelId="{D24120B0-3704-450B-B461-629BF0434748}" type="parTrans" cxnId="{2A03C9C8-6C64-41FF-A696-184513398A0F}">
      <dgm:prSet/>
      <dgm:spPr/>
      <dgm:t>
        <a:bodyPr/>
        <a:lstStyle/>
        <a:p>
          <a:endParaRPr lang="en-AU"/>
        </a:p>
      </dgm:t>
    </dgm:pt>
    <dgm:pt modelId="{6F7A74E4-2BF8-4242-989F-869F7A21DC5F}" type="sibTrans" cxnId="{2A03C9C8-6C64-41FF-A696-184513398A0F}">
      <dgm:prSet/>
      <dgm:spPr/>
      <dgm:t>
        <a:bodyPr/>
        <a:lstStyle/>
        <a:p>
          <a:endParaRPr lang="en-AU"/>
        </a:p>
      </dgm:t>
    </dgm:pt>
    <dgm:pt modelId="{6FC259D6-95CB-4020-B8DA-31F6C6F69E61}">
      <dgm:prSet phldrT="[Text]"/>
      <dgm:spPr>
        <a:solidFill>
          <a:srgbClr val="66CCFF"/>
        </a:solidFill>
        <a:ln>
          <a:solidFill>
            <a:srgbClr val="0070C0"/>
          </a:solidFill>
        </a:ln>
      </dgm:spPr>
      <dgm:t>
        <a:bodyPr/>
        <a:lstStyle/>
        <a:p>
          <a:r>
            <a:rPr lang="en-GB" dirty="0" smtClean="0"/>
            <a:t>Applying organisationally</a:t>
          </a:r>
          <a:endParaRPr lang="en-AU" dirty="0"/>
        </a:p>
      </dgm:t>
    </dgm:pt>
    <dgm:pt modelId="{FDE5BCDF-3CBC-4AF4-9676-BEB9CAD12785}" type="parTrans" cxnId="{CD725BA9-05F8-4580-8E12-EB1AEC3BDD7E}">
      <dgm:prSet/>
      <dgm:spPr/>
      <dgm:t>
        <a:bodyPr/>
        <a:lstStyle/>
        <a:p>
          <a:endParaRPr lang="en-AU"/>
        </a:p>
      </dgm:t>
    </dgm:pt>
    <dgm:pt modelId="{A7DE81D6-6111-4169-990A-F5AA6AD13155}" type="sibTrans" cxnId="{CD725BA9-05F8-4580-8E12-EB1AEC3BDD7E}">
      <dgm:prSet/>
      <dgm:spPr/>
      <dgm:t>
        <a:bodyPr/>
        <a:lstStyle/>
        <a:p>
          <a:endParaRPr lang="en-AU"/>
        </a:p>
      </dgm:t>
    </dgm:pt>
    <dgm:pt modelId="{7AD014CF-7C2A-4E44-9088-941EB7175885}">
      <dgm:prSet/>
      <dgm:spPr/>
      <dgm:t>
        <a:bodyPr/>
        <a:lstStyle/>
        <a:p>
          <a:r>
            <a:rPr lang="en-AU" dirty="0" smtClean="0"/>
            <a:t>Strategy models</a:t>
          </a:r>
        </a:p>
      </dgm:t>
    </dgm:pt>
    <dgm:pt modelId="{613E8DD3-EEE4-4087-AE20-A897E8C155C9}" type="parTrans" cxnId="{62F3BD1D-83AF-454A-A73F-77514C4D8C9D}">
      <dgm:prSet/>
      <dgm:spPr/>
      <dgm:t>
        <a:bodyPr/>
        <a:lstStyle/>
        <a:p>
          <a:endParaRPr lang="en-AU"/>
        </a:p>
      </dgm:t>
    </dgm:pt>
    <dgm:pt modelId="{AEF4C85F-111D-44EC-9344-B81C9BBDB59C}" type="sibTrans" cxnId="{62F3BD1D-83AF-454A-A73F-77514C4D8C9D}">
      <dgm:prSet/>
      <dgm:spPr/>
      <dgm:t>
        <a:bodyPr/>
        <a:lstStyle/>
        <a:p>
          <a:endParaRPr lang="en-AU"/>
        </a:p>
      </dgm:t>
    </dgm:pt>
    <dgm:pt modelId="{1F88DD48-A9DE-46F4-9135-DE88FB7C15E4}" type="pres">
      <dgm:prSet presAssocID="{4AF3F290-053C-4FC9-A449-5A96DFC926CA}" presName="Name0" presStyleCnt="0">
        <dgm:presLayoutVars>
          <dgm:chMax/>
          <dgm:chPref/>
          <dgm:dir/>
        </dgm:presLayoutVars>
      </dgm:prSet>
      <dgm:spPr/>
      <dgm:t>
        <a:bodyPr/>
        <a:lstStyle/>
        <a:p>
          <a:endParaRPr lang="en-AU"/>
        </a:p>
      </dgm:t>
    </dgm:pt>
    <dgm:pt modelId="{9994A331-A5E3-4A19-B924-80CE9AB1159D}" type="pres">
      <dgm:prSet presAssocID="{EBE62749-CF4E-4CD1-8CFF-009392608623}" presName="parenttextcomposite" presStyleCnt="0"/>
      <dgm:spPr/>
    </dgm:pt>
    <dgm:pt modelId="{324D37BE-F5A1-4286-B205-86252F512E34}" type="pres">
      <dgm:prSet presAssocID="{EBE62749-CF4E-4CD1-8CFF-009392608623}" presName="parenttext" presStyleLbl="revTx" presStyleIdx="0" presStyleCnt="3">
        <dgm:presLayoutVars>
          <dgm:chMax/>
          <dgm:chPref val="2"/>
          <dgm:bulletEnabled val="1"/>
        </dgm:presLayoutVars>
      </dgm:prSet>
      <dgm:spPr/>
      <dgm:t>
        <a:bodyPr/>
        <a:lstStyle/>
        <a:p>
          <a:endParaRPr lang="en-AU"/>
        </a:p>
      </dgm:t>
    </dgm:pt>
    <dgm:pt modelId="{33A5D961-3C6C-446A-977A-1138B2451F4B}" type="pres">
      <dgm:prSet presAssocID="{EBE62749-CF4E-4CD1-8CFF-009392608623}" presName="composite" presStyleCnt="0"/>
      <dgm:spPr/>
    </dgm:pt>
    <dgm:pt modelId="{E3EA55CD-DE9A-492A-9523-216632EB09A3}" type="pres">
      <dgm:prSet presAssocID="{EBE62749-CF4E-4CD1-8CFF-009392608623}" presName="chevron1" presStyleLbl="alignNode1" presStyleIdx="0" presStyleCnt="21"/>
      <dgm:spPr>
        <a:solidFill>
          <a:srgbClr val="FFC000"/>
        </a:solidFill>
        <a:ln>
          <a:solidFill>
            <a:srgbClr val="FF9900"/>
          </a:solidFill>
        </a:ln>
      </dgm:spPr>
    </dgm:pt>
    <dgm:pt modelId="{03714475-D8C8-4868-9887-EE9D8D42789A}" type="pres">
      <dgm:prSet presAssocID="{EBE62749-CF4E-4CD1-8CFF-009392608623}" presName="chevron2" presStyleLbl="alignNode1" presStyleIdx="1" presStyleCnt="21"/>
      <dgm:spPr>
        <a:solidFill>
          <a:srgbClr val="FFC000"/>
        </a:solidFill>
        <a:ln>
          <a:solidFill>
            <a:srgbClr val="FF9900"/>
          </a:solidFill>
        </a:ln>
      </dgm:spPr>
    </dgm:pt>
    <dgm:pt modelId="{52CD2809-4738-4E35-9455-68AE518A33C3}" type="pres">
      <dgm:prSet presAssocID="{EBE62749-CF4E-4CD1-8CFF-009392608623}" presName="chevron3" presStyleLbl="alignNode1" presStyleIdx="2" presStyleCnt="21"/>
      <dgm:spPr>
        <a:solidFill>
          <a:srgbClr val="FFC000"/>
        </a:solidFill>
        <a:ln>
          <a:solidFill>
            <a:srgbClr val="FF9900"/>
          </a:solidFill>
        </a:ln>
      </dgm:spPr>
    </dgm:pt>
    <dgm:pt modelId="{C87C3218-717A-4E25-B944-F92E74881BC5}" type="pres">
      <dgm:prSet presAssocID="{EBE62749-CF4E-4CD1-8CFF-009392608623}" presName="chevron4" presStyleLbl="alignNode1" presStyleIdx="3" presStyleCnt="21"/>
      <dgm:spPr>
        <a:solidFill>
          <a:srgbClr val="FFC000"/>
        </a:solidFill>
        <a:ln>
          <a:solidFill>
            <a:srgbClr val="FF9900"/>
          </a:solidFill>
        </a:ln>
      </dgm:spPr>
    </dgm:pt>
    <dgm:pt modelId="{3260D5D4-E55B-4C11-9A98-B363ADFDF826}" type="pres">
      <dgm:prSet presAssocID="{EBE62749-CF4E-4CD1-8CFF-009392608623}" presName="chevron5" presStyleLbl="alignNode1" presStyleIdx="4" presStyleCnt="21"/>
      <dgm:spPr>
        <a:solidFill>
          <a:srgbClr val="FFC000"/>
        </a:solidFill>
        <a:ln>
          <a:solidFill>
            <a:srgbClr val="FF9900"/>
          </a:solidFill>
        </a:ln>
      </dgm:spPr>
    </dgm:pt>
    <dgm:pt modelId="{6EB6D6E9-A7E0-429E-BD18-A84CBAC07068}" type="pres">
      <dgm:prSet presAssocID="{EBE62749-CF4E-4CD1-8CFF-009392608623}" presName="chevron6" presStyleLbl="alignNode1" presStyleIdx="5" presStyleCnt="21"/>
      <dgm:spPr>
        <a:solidFill>
          <a:srgbClr val="FFC000"/>
        </a:solidFill>
        <a:ln>
          <a:solidFill>
            <a:srgbClr val="FF9900"/>
          </a:solidFill>
        </a:ln>
      </dgm:spPr>
    </dgm:pt>
    <dgm:pt modelId="{250344CC-1653-463B-B627-0B5ED1D9ABDF}" type="pres">
      <dgm:prSet presAssocID="{EBE62749-CF4E-4CD1-8CFF-009392608623}" presName="chevron7" presStyleLbl="alignNode1" presStyleIdx="6" presStyleCnt="21"/>
      <dgm:spPr>
        <a:solidFill>
          <a:srgbClr val="FF9900"/>
        </a:solidFill>
        <a:ln>
          <a:solidFill>
            <a:srgbClr val="FF9900"/>
          </a:solidFill>
        </a:ln>
      </dgm:spPr>
    </dgm:pt>
    <dgm:pt modelId="{069FA641-86E2-46E1-8E0E-E140F1C7E57E}" type="pres">
      <dgm:prSet presAssocID="{EBE62749-CF4E-4CD1-8CFF-009392608623}" presName="childtext" presStyleLbl="solidFgAcc1" presStyleIdx="0" presStyleCnt="3">
        <dgm:presLayoutVars>
          <dgm:chMax/>
          <dgm:chPref val="0"/>
          <dgm:bulletEnabled val="1"/>
        </dgm:presLayoutVars>
      </dgm:prSet>
      <dgm:spPr/>
      <dgm:t>
        <a:bodyPr/>
        <a:lstStyle/>
        <a:p>
          <a:endParaRPr lang="en-AU"/>
        </a:p>
      </dgm:t>
    </dgm:pt>
    <dgm:pt modelId="{D78AB9FB-20C1-45F9-A0C5-0C76CE716E86}" type="pres">
      <dgm:prSet presAssocID="{EDA245D0-0E8B-4BEA-BEFC-16A5C32658AA}" presName="sibTrans" presStyleCnt="0"/>
      <dgm:spPr/>
    </dgm:pt>
    <dgm:pt modelId="{C2E81205-1445-4FC5-9C99-E1A0F8E3D263}" type="pres">
      <dgm:prSet presAssocID="{D66DDA72-E87E-49A2-A24B-B1446E0E8362}" presName="parenttextcomposite" presStyleCnt="0"/>
      <dgm:spPr/>
    </dgm:pt>
    <dgm:pt modelId="{98CDEBFA-B979-4C21-B875-0087919E475A}" type="pres">
      <dgm:prSet presAssocID="{D66DDA72-E87E-49A2-A24B-B1446E0E8362}" presName="parenttext" presStyleLbl="revTx" presStyleIdx="1" presStyleCnt="3">
        <dgm:presLayoutVars>
          <dgm:chMax/>
          <dgm:chPref val="2"/>
          <dgm:bulletEnabled val="1"/>
        </dgm:presLayoutVars>
      </dgm:prSet>
      <dgm:spPr/>
      <dgm:t>
        <a:bodyPr/>
        <a:lstStyle/>
        <a:p>
          <a:endParaRPr lang="en-AU"/>
        </a:p>
      </dgm:t>
    </dgm:pt>
    <dgm:pt modelId="{89D61197-1000-4C18-B733-6697EDDE5682}" type="pres">
      <dgm:prSet presAssocID="{D66DDA72-E87E-49A2-A24B-B1446E0E8362}" presName="composite" presStyleCnt="0"/>
      <dgm:spPr/>
    </dgm:pt>
    <dgm:pt modelId="{64A934AC-F64F-4904-A0C0-4BABFA0BB5C0}" type="pres">
      <dgm:prSet presAssocID="{D66DDA72-E87E-49A2-A24B-B1446E0E8362}" presName="chevron1" presStyleLbl="alignNode1" presStyleIdx="7" presStyleCnt="21"/>
      <dgm:spPr>
        <a:solidFill>
          <a:srgbClr val="00B050"/>
        </a:solidFill>
        <a:ln>
          <a:solidFill>
            <a:srgbClr val="009900"/>
          </a:solidFill>
        </a:ln>
      </dgm:spPr>
    </dgm:pt>
    <dgm:pt modelId="{CD917A4B-8CAB-4A99-982F-7A17E6E6233B}" type="pres">
      <dgm:prSet presAssocID="{D66DDA72-E87E-49A2-A24B-B1446E0E8362}" presName="chevron2" presStyleLbl="alignNode1" presStyleIdx="8" presStyleCnt="21"/>
      <dgm:spPr>
        <a:solidFill>
          <a:srgbClr val="00B050"/>
        </a:solidFill>
        <a:ln>
          <a:solidFill>
            <a:srgbClr val="009900"/>
          </a:solidFill>
        </a:ln>
      </dgm:spPr>
    </dgm:pt>
    <dgm:pt modelId="{8CF96A40-D7D3-476B-9A80-23EC84B49C97}" type="pres">
      <dgm:prSet presAssocID="{D66DDA72-E87E-49A2-A24B-B1446E0E8362}" presName="chevron3" presStyleLbl="alignNode1" presStyleIdx="9" presStyleCnt="21"/>
      <dgm:spPr>
        <a:solidFill>
          <a:srgbClr val="00B050"/>
        </a:solidFill>
        <a:ln>
          <a:solidFill>
            <a:srgbClr val="009900"/>
          </a:solidFill>
        </a:ln>
      </dgm:spPr>
    </dgm:pt>
    <dgm:pt modelId="{4BDDB490-0C06-4E35-ADCB-7342D8FE5D92}" type="pres">
      <dgm:prSet presAssocID="{D66DDA72-E87E-49A2-A24B-B1446E0E8362}" presName="chevron4" presStyleLbl="alignNode1" presStyleIdx="10" presStyleCnt="21"/>
      <dgm:spPr>
        <a:solidFill>
          <a:srgbClr val="00B050"/>
        </a:solidFill>
        <a:ln>
          <a:solidFill>
            <a:srgbClr val="009900"/>
          </a:solidFill>
        </a:ln>
      </dgm:spPr>
    </dgm:pt>
    <dgm:pt modelId="{17D40BC9-2531-4A7F-8960-C9609B88BCE6}" type="pres">
      <dgm:prSet presAssocID="{D66DDA72-E87E-49A2-A24B-B1446E0E8362}" presName="chevron5" presStyleLbl="alignNode1" presStyleIdx="11" presStyleCnt="21"/>
      <dgm:spPr>
        <a:solidFill>
          <a:srgbClr val="00B050"/>
        </a:solidFill>
        <a:ln>
          <a:solidFill>
            <a:srgbClr val="009900"/>
          </a:solidFill>
        </a:ln>
      </dgm:spPr>
    </dgm:pt>
    <dgm:pt modelId="{8ACEB57B-314E-483E-9EF7-3B9AEC1AF361}" type="pres">
      <dgm:prSet presAssocID="{D66DDA72-E87E-49A2-A24B-B1446E0E8362}" presName="chevron6" presStyleLbl="alignNode1" presStyleIdx="12" presStyleCnt="21"/>
      <dgm:spPr>
        <a:solidFill>
          <a:srgbClr val="00B050"/>
        </a:solidFill>
        <a:ln>
          <a:solidFill>
            <a:srgbClr val="009900"/>
          </a:solidFill>
        </a:ln>
      </dgm:spPr>
    </dgm:pt>
    <dgm:pt modelId="{E332780F-C12D-4304-9789-0D396951F663}" type="pres">
      <dgm:prSet presAssocID="{D66DDA72-E87E-49A2-A24B-B1446E0E8362}" presName="chevron7" presStyleLbl="alignNode1" presStyleIdx="13" presStyleCnt="21"/>
      <dgm:spPr>
        <a:solidFill>
          <a:srgbClr val="006600"/>
        </a:solidFill>
        <a:ln>
          <a:solidFill>
            <a:srgbClr val="00B050"/>
          </a:solidFill>
        </a:ln>
      </dgm:spPr>
      <dgm:t>
        <a:bodyPr/>
        <a:lstStyle/>
        <a:p>
          <a:endParaRPr lang="en-AU"/>
        </a:p>
      </dgm:t>
    </dgm:pt>
    <dgm:pt modelId="{C6833CAC-CD66-45CC-94C2-0498F99E8EAD}" type="pres">
      <dgm:prSet presAssocID="{D66DDA72-E87E-49A2-A24B-B1446E0E8362}" presName="childtext" presStyleLbl="solidFgAcc1" presStyleIdx="1" presStyleCnt="3">
        <dgm:presLayoutVars>
          <dgm:chMax/>
          <dgm:chPref val="0"/>
          <dgm:bulletEnabled val="1"/>
        </dgm:presLayoutVars>
      </dgm:prSet>
      <dgm:spPr/>
      <dgm:t>
        <a:bodyPr/>
        <a:lstStyle/>
        <a:p>
          <a:endParaRPr lang="en-AU"/>
        </a:p>
      </dgm:t>
    </dgm:pt>
    <dgm:pt modelId="{BBD57FF8-044C-4D29-AF1C-B7BC5F312D5B}" type="pres">
      <dgm:prSet presAssocID="{5FD7BB3A-F667-453A-B673-9FCB5E2FC634}" presName="sibTrans" presStyleCnt="0"/>
      <dgm:spPr/>
    </dgm:pt>
    <dgm:pt modelId="{0E4D7F79-452C-4FA6-B2FE-28FEED20670B}" type="pres">
      <dgm:prSet presAssocID="{694EEC1B-E7F7-4C7C-9D76-085570A2FD26}" presName="parenttextcomposite" presStyleCnt="0"/>
      <dgm:spPr/>
    </dgm:pt>
    <dgm:pt modelId="{22F07462-2E23-4008-B2F8-044CC893B8F2}" type="pres">
      <dgm:prSet presAssocID="{694EEC1B-E7F7-4C7C-9D76-085570A2FD26}" presName="parenttext" presStyleLbl="revTx" presStyleIdx="2" presStyleCnt="3">
        <dgm:presLayoutVars>
          <dgm:chMax/>
          <dgm:chPref val="2"/>
          <dgm:bulletEnabled val="1"/>
        </dgm:presLayoutVars>
      </dgm:prSet>
      <dgm:spPr/>
      <dgm:t>
        <a:bodyPr/>
        <a:lstStyle/>
        <a:p>
          <a:endParaRPr lang="en-AU"/>
        </a:p>
      </dgm:t>
    </dgm:pt>
    <dgm:pt modelId="{888A78F0-2613-40C9-8FE8-F40CE1CD91B7}" type="pres">
      <dgm:prSet presAssocID="{694EEC1B-E7F7-4C7C-9D76-085570A2FD26}" presName="composite" presStyleCnt="0"/>
      <dgm:spPr/>
    </dgm:pt>
    <dgm:pt modelId="{ED5D4196-EEE6-4FA3-80BD-2D377DCB1618}" type="pres">
      <dgm:prSet presAssocID="{694EEC1B-E7F7-4C7C-9D76-085570A2FD26}" presName="chevron1" presStyleLbl="alignNode1" presStyleIdx="14" presStyleCnt="21"/>
      <dgm:spPr>
        <a:solidFill>
          <a:srgbClr val="00FFFF"/>
        </a:solidFill>
        <a:ln>
          <a:solidFill>
            <a:srgbClr val="0070C0"/>
          </a:solidFill>
        </a:ln>
      </dgm:spPr>
    </dgm:pt>
    <dgm:pt modelId="{E22B0BCE-ACBE-4123-A30B-20C652980A3B}" type="pres">
      <dgm:prSet presAssocID="{694EEC1B-E7F7-4C7C-9D76-085570A2FD26}" presName="chevron2" presStyleLbl="alignNode1" presStyleIdx="15" presStyleCnt="21"/>
      <dgm:spPr>
        <a:solidFill>
          <a:srgbClr val="00FFFF"/>
        </a:solidFill>
        <a:ln>
          <a:solidFill>
            <a:srgbClr val="0070C0"/>
          </a:solidFill>
        </a:ln>
      </dgm:spPr>
    </dgm:pt>
    <dgm:pt modelId="{E0A59B33-6E77-41A6-ABAF-A0282B1D6F7F}" type="pres">
      <dgm:prSet presAssocID="{694EEC1B-E7F7-4C7C-9D76-085570A2FD26}" presName="chevron3" presStyleLbl="alignNode1" presStyleIdx="16" presStyleCnt="21"/>
      <dgm:spPr>
        <a:solidFill>
          <a:srgbClr val="00FFFF"/>
        </a:solidFill>
        <a:ln>
          <a:solidFill>
            <a:srgbClr val="0070C0"/>
          </a:solidFill>
        </a:ln>
      </dgm:spPr>
    </dgm:pt>
    <dgm:pt modelId="{1B9C63A8-5660-4D4B-A232-EE1E9F730316}" type="pres">
      <dgm:prSet presAssocID="{694EEC1B-E7F7-4C7C-9D76-085570A2FD26}" presName="chevron4" presStyleLbl="alignNode1" presStyleIdx="17" presStyleCnt="21"/>
      <dgm:spPr>
        <a:solidFill>
          <a:srgbClr val="00FFFF"/>
        </a:solidFill>
        <a:ln>
          <a:solidFill>
            <a:srgbClr val="0070C0"/>
          </a:solidFill>
        </a:ln>
      </dgm:spPr>
    </dgm:pt>
    <dgm:pt modelId="{95E0706E-264B-4568-880A-F745A084192F}" type="pres">
      <dgm:prSet presAssocID="{694EEC1B-E7F7-4C7C-9D76-085570A2FD26}" presName="chevron5" presStyleLbl="alignNode1" presStyleIdx="18" presStyleCnt="21"/>
      <dgm:spPr>
        <a:solidFill>
          <a:srgbClr val="00FFFF"/>
        </a:solidFill>
        <a:ln>
          <a:solidFill>
            <a:srgbClr val="0070C0"/>
          </a:solidFill>
        </a:ln>
      </dgm:spPr>
    </dgm:pt>
    <dgm:pt modelId="{70E519C9-F9A5-4C7F-A6AD-76458A7E1BEA}" type="pres">
      <dgm:prSet presAssocID="{694EEC1B-E7F7-4C7C-9D76-085570A2FD26}" presName="chevron6" presStyleLbl="alignNode1" presStyleIdx="19" presStyleCnt="21"/>
      <dgm:spPr>
        <a:solidFill>
          <a:srgbClr val="00FFFF"/>
        </a:solidFill>
        <a:ln>
          <a:solidFill>
            <a:srgbClr val="0070C0"/>
          </a:solidFill>
        </a:ln>
      </dgm:spPr>
    </dgm:pt>
    <dgm:pt modelId="{B1248112-1C2C-4254-A52A-8B0FF131E393}" type="pres">
      <dgm:prSet presAssocID="{694EEC1B-E7F7-4C7C-9D76-085570A2FD26}" presName="chevron7" presStyleLbl="alignNode1" presStyleIdx="20" presStyleCnt="21"/>
      <dgm:spPr>
        <a:solidFill>
          <a:srgbClr val="0070C0"/>
        </a:solidFill>
        <a:ln>
          <a:solidFill>
            <a:srgbClr val="3399FF"/>
          </a:solidFill>
        </a:ln>
      </dgm:spPr>
      <dgm:t>
        <a:bodyPr/>
        <a:lstStyle/>
        <a:p>
          <a:endParaRPr lang="en-AU"/>
        </a:p>
      </dgm:t>
    </dgm:pt>
    <dgm:pt modelId="{4B05E66F-A4C1-4F17-8AD1-B706D4FC2175}" type="pres">
      <dgm:prSet presAssocID="{694EEC1B-E7F7-4C7C-9D76-085570A2FD26}" presName="childtext" presStyleLbl="solidFgAcc1" presStyleIdx="2" presStyleCnt="3" custLinFactNeighborX="-606" custLinFactNeighborY="62">
        <dgm:presLayoutVars>
          <dgm:chMax/>
          <dgm:chPref val="0"/>
          <dgm:bulletEnabled val="1"/>
        </dgm:presLayoutVars>
      </dgm:prSet>
      <dgm:spPr/>
      <dgm:t>
        <a:bodyPr/>
        <a:lstStyle/>
        <a:p>
          <a:endParaRPr lang="en-AU"/>
        </a:p>
      </dgm:t>
    </dgm:pt>
  </dgm:ptLst>
  <dgm:cxnLst>
    <dgm:cxn modelId="{CBFBBFA8-6150-481B-BA3A-0CD37E49A767}" type="presOf" srcId="{4AF3F290-053C-4FC9-A449-5A96DFC926CA}" destId="{1F88DD48-A9DE-46F4-9135-DE88FB7C15E4}" srcOrd="0" destOrd="0" presId="urn:microsoft.com/office/officeart/2008/layout/VerticalAccentList"/>
    <dgm:cxn modelId="{2A03C9C8-6C64-41FF-A696-184513398A0F}" srcId="{4AF3F290-053C-4FC9-A449-5A96DFC926CA}" destId="{694EEC1B-E7F7-4C7C-9D76-085570A2FD26}" srcOrd="2" destOrd="0" parTransId="{D24120B0-3704-450B-B461-629BF0434748}" sibTransId="{6F7A74E4-2BF8-4242-989F-869F7A21DC5F}"/>
    <dgm:cxn modelId="{768EDD03-A896-4604-9D36-EF887DCC4C74}" type="presOf" srcId="{694EEC1B-E7F7-4C7C-9D76-085570A2FD26}" destId="{22F07462-2E23-4008-B2F8-044CC893B8F2}" srcOrd="0" destOrd="0" presId="urn:microsoft.com/office/officeart/2008/layout/VerticalAccentList"/>
    <dgm:cxn modelId="{7CE1E9A8-209C-4F67-B912-3CE427A43C8F}" type="presOf" srcId="{0444C21F-055A-4D05-B68E-01DC7A8D3C7F}" destId="{C6833CAC-CD66-45CC-94C2-0498F99E8EAD}" srcOrd="0" destOrd="0" presId="urn:microsoft.com/office/officeart/2008/layout/VerticalAccentList"/>
    <dgm:cxn modelId="{F28BDAD7-1E9F-4D5C-BFE3-83486C6A9613}" srcId="{4AF3F290-053C-4FC9-A449-5A96DFC926CA}" destId="{EBE62749-CF4E-4CD1-8CFF-009392608623}" srcOrd="0" destOrd="0" parTransId="{183B023B-03B3-40C1-9926-3E95F2CBE8BF}" sibTransId="{EDA245D0-0E8B-4BEA-BEFC-16A5C32658AA}"/>
    <dgm:cxn modelId="{59C9240D-3B42-4AB8-A188-3A361835BE2E}" type="presOf" srcId="{6FC259D6-95CB-4020-B8DA-31F6C6F69E61}" destId="{4B05E66F-A4C1-4F17-8AD1-B706D4FC2175}" srcOrd="0" destOrd="0" presId="urn:microsoft.com/office/officeart/2008/layout/VerticalAccentList"/>
    <dgm:cxn modelId="{C949B504-A90F-47EC-B9B6-461D95E00010}" type="presOf" srcId="{7AD014CF-7C2A-4E44-9088-941EB7175885}" destId="{069FA641-86E2-46E1-8E0E-E140F1C7E57E}" srcOrd="0" destOrd="1" presId="urn:microsoft.com/office/officeart/2008/layout/VerticalAccentList"/>
    <dgm:cxn modelId="{CD725BA9-05F8-4580-8E12-EB1AEC3BDD7E}" srcId="{694EEC1B-E7F7-4C7C-9D76-085570A2FD26}" destId="{6FC259D6-95CB-4020-B8DA-31F6C6F69E61}" srcOrd="0" destOrd="0" parTransId="{FDE5BCDF-3CBC-4AF4-9676-BEB9CAD12785}" sibTransId="{A7DE81D6-6111-4169-990A-F5AA6AD13155}"/>
    <dgm:cxn modelId="{76872A7E-9E8F-4148-96EB-A80994217C19}" srcId="{4AF3F290-053C-4FC9-A449-5A96DFC926CA}" destId="{D66DDA72-E87E-49A2-A24B-B1446E0E8362}" srcOrd="1" destOrd="0" parTransId="{EC1D442A-881D-4936-9767-8A1164F50885}" sibTransId="{5FD7BB3A-F667-453A-B673-9FCB5E2FC634}"/>
    <dgm:cxn modelId="{7CD31A12-5933-4DE4-8E06-1267AB3E7915}" srcId="{EBE62749-CF4E-4CD1-8CFF-009392608623}" destId="{B4008C91-B633-438F-80F0-D06B48ABF934}" srcOrd="0" destOrd="0" parTransId="{D2FFE53A-A271-4F08-BB35-1C76F0AAD0AA}" sibTransId="{F8EB4052-F397-4E59-AC70-E811F9695C25}"/>
    <dgm:cxn modelId="{06E46539-F453-44D7-82F9-6D39FAEA2DE2}" type="presOf" srcId="{B4008C91-B633-438F-80F0-D06B48ABF934}" destId="{069FA641-86E2-46E1-8E0E-E140F1C7E57E}" srcOrd="0" destOrd="0" presId="urn:microsoft.com/office/officeart/2008/layout/VerticalAccentList"/>
    <dgm:cxn modelId="{F5EFB4E1-5D3E-400C-8896-F4F35970DDA0}" type="presOf" srcId="{EBE62749-CF4E-4CD1-8CFF-009392608623}" destId="{324D37BE-F5A1-4286-B205-86252F512E34}" srcOrd="0" destOrd="0" presId="urn:microsoft.com/office/officeart/2008/layout/VerticalAccentList"/>
    <dgm:cxn modelId="{62F3BD1D-83AF-454A-A73F-77514C4D8C9D}" srcId="{EBE62749-CF4E-4CD1-8CFF-009392608623}" destId="{7AD014CF-7C2A-4E44-9088-941EB7175885}" srcOrd="1" destOrd="0" parTransId="{613E8DD3-EEE4-4087-AE20-A897E8C155C9}" sibTransId="{AEF4C85F-111D-44EC-9344-B81C9BBDB59C}"/>
    <dgm:cxn modelId="{63E73FD6-C74B-4D0F-8FC8-71A3992EECB7}" srcId="{D66DDA72-E87E-49A2-A24B-B1446E0E8362}" destId="{0444C21F-055A-4D05-B68E-01DC7A8D3C7F}" srcOrd="0" destOrd="0" parTransId="{396F9137-84CC-44FE-81E6-C41E5632BA41}" sibTransId="{61975907-2116-40D7-87C4-C64CE7AF6325}"/>
    <dgm:cxn modelId="{D016B93C-F07D-4AB8-93D5-73ADB784FF38}" type="presOf" srcId="{D66DDA72-E87E-49A2-A24B-B1446E0E8362}" destId="{98CDEBFA-B979-4C21-B875-0087919E475A}" srcOrd="0" destOrd="0" presId="urn:microsoft.com/office/officeart/2008/layout/VerticalAccentList"/>
    <dgm:cxn modelId="{3B3C4D62-05EF-46A6-8733-EACF741A09C5}" type="presParOf" srcId="{1F88DD48-A9DE-46F4-9135-DE88FB7C15E4}" destId="{9994A331-A5E3-4A19-B924-80CE9AB1159D}" srcOrd="0" destOrd="0" presId="urn:microsoft.com/office/officeart/2008/layout/VerticalAccentList"/>
    <dgm:cxn modelId="{404E55C7-2F55-4D5A-90FD-CD419222A730}" type="presParOf" srcId="{9994A331-A5E3-4A19-B924-80CE9AB1159D}" destId="{324D37BE-F5A1-4286-B205-86252F512E34}" srcOrd="0" destOrd="0" presId="urn:microsoft.com/office/officeart/2008/layout/VerticalAccentList"/>
    <dgm:cxn modelId="{70512E83-72E9-4964-81B4-325D8944B733}" type="presParOf" srcId="{1F88DD48-A9DE-46F4-9135-DE88FB7C15E4}" destId="{33A5D961-3C6C-446A-977A-1138B2451F4B}" srcOrd="1" destOrd="0" presId="urn:microsoft.com/office/officeart/2008/layout/VerticalAccentList"/>
    <dgm:cxn modelId="{8675E5CF-130B-4447-8A20-DC0CC63BA0D0}" type="presParOf" srcId="{33A5D961-3C6C-446A-977A-1138B2451F4B}" destId="{E3EA55CD-DE9A-492A-9523-216632EB09A3}" srcOrd="0" destOrd="0" presId="urn:microsoft.com/office/officeart/2008/layout/VerticalAccentList"/>
    <dgm:cxn modelId="{72345316-FC84-46F3-989F-E217BA8CD991}" type="presParOf" srcId="{33A5D961-3C6C-446A-977A-1138B2451F4B}" destId="{03714475-D8C8-4868-9887-EE9D8D42789A}" srcOrd="1" destOrd="0" presId="urn:microsoft.com/office/officeart/2008/layout/VerticalAccentList"/>
    <dgm:cxn modelId="{4E4D4794-63C4-49D7-A65C-4E72F8106E4D}" type="presParOf" srcId="{33A5D961-3C6C-446A-977A-1138B2451F4B}" destId="{52CD2809-4738-4E35-9455-68AE518A33C3}" srcOrd="2" destOrd="0" presId="urn:microsoft.com/office/officeart/2008/layout/VerticalAccentList"/>
    <dgm:cxn modelId="{AE634497-4718-492D-B6B9-D628F30F51CB}" type="presParOf" srcId="{33A5D961-3C6C-446A-977A-1138B2451F4B}" destId="{C87C3218-717A-4E25-B944-F92E74881BC5}" srcOrd="3" destOrd="0" presId="urn:microsoft.com/office/officeart/2008/layout/VerticalAccentList"/>
    <dgm:cxn modelId="{6AD107BA-F166-42E6-B8DF-0693A77B3B9C}" type="presParOf" srcId="{33A5D961-3C6C-446A-977A-1138B2451F4B}" destId="{3260D5D4-E55B-4C11-9A98-B363ADFDF826}" srcOrd="4" destOrd="0" presId="urn:microsoft.com/office/officeart/2008/layout/VerticalAccentList"/>
    <dgm:cxn modelId="{87B12B3B-50DA-4678-8FAD-CDFC22737C5F}" type="presParOf" srcId="{33A5D961-3C6C-446A-977A-1138B2451F4B}" destId="{6EB6D6E9-A7E0-429E-BD18-A84CBAC07068}" srcOrd="5" destOrd="0" presId="urn:microsoft.com/office/officeart/2008/layout/VerticalAccentList"/>
    <dgm:cxn modelId="{B99BE345-8540-4EE2-8288-6AD7B50FB6FC}" type="presParOf" srcId="{33A5D961-3C6C-446A-977A-1138B2451F4B}" destId="{250344CC-1653-463B-B627-0B5ED1D9ABDF}" srcOrd="6" destOrd="0" presId="urn:microsoft.com/office/officeart/2008/layout/VerticalAccentList"/>
    <dgm:cxn modelId="{E3BC4535-058E-4634-ACAC-15C911981034}" type="presParOf" srcId="{33A5D961-3C6C-446A-977A-1138B2451F4B}" destId="{069FA641-86E2-46E1-8E0E-E140F1C7E57E}" srcOrd="7" destOrd="0" presId="urn:microsoft.com/office/officeart/2008/layout/VerticalAccentList"/>
    <dgm:cxn modelId="{46463FCE-C2EF-4F35-B6B6-D54BC55A9C23}" type="presParOf" srcId="{1F88DD48-A9DE-46F4-9135-DE88FB7C15E4}" destId="{D78AB9FB-20C1-45F9-A0C5-0C76CE716E86}" srcOrd="2" destOrd="0" presId="urn:microsoft.com/office/officeart/2008/layout/VerticalAccentList"/>
    <dgm:cxn modelId="{14C649AE-0D06-430C-A51C-D10B42C4C12E}" type="presParOf" srcId="{1F88DD48-A9DE-46F4-9135-DE88FB7C15E4}" destId="{C2E81205-1445-4FC5-9C99-E1A0F8E3D263}" srcOrd="3" destOrd="0" presId="urn:microsoft.com/office/officeart/2008/layout/VerticalAccentList"/>
    <dgm:cxn modelId="{A4304A11-C681-4975-9B73-68B6BFD8B3D2}" type="presParOf" srcId="{C2E81205-1445-4FC5-9C99-E1A0F8E3D263}" destId="{98CDEBFA-B979-4C21-B875-0087919E475A}" srcOrd="0" destOrd="0" presId="urn:microsoft.com/office/officeart/2008/layout/VerticalAccentList"/>
    <dgm:cxn modelId="{4A958D8A-7059-4F70-BEFE-963E3BCD9F50}" type="presParOf" srcId="{1F88DD48-A9DE-46F4-9135-DE88FB7C15E4}" destId="{89D61197-1000-4C18-B733-6697EDDE5682}" srcOrd="4" destOrd="0" presId="urn:microsoft.com/office/officeart/2008/layout/VerticalAccentList"/>
    <dgm:cxn modelId="{9E4E31F1-8E30-4D54-939C-CB18EB1CC92B}" type="presParOf" srcId="{89D61197-1000-4C18-B733-6697EDDE5682}" destId="{64A934AC-F64F-4904-A0C0-4BABFA0BB5C0}" srcOrd="0" destOrd="0" presId="urn:microsoft.com/office/officeart/2008/layout/VerticalAccentList"/>
    <dgm:cxn modelId="{8CBCEA83-0591-41B8-AD90-CF1D7C9BF653}" type="presParOf" srcId="{89D61197-1000-4C18-B733-6697EDDE5682}" destId="{CD917A4B-8CAB-4A99-982F-7A17E6E6233B}" srcOrd="1" destOrd="0" presId="urn:microsoft.com/office/officeart/2008/layout/VerticalAccentList"/>
    <dgm:cxn modelId="{89258318-E05A-4656-AD13-ABDC72B9FF59}" type="presParOf" srcId="{89D61197-1000-4C18-B733-6697EDDE5682}" destId="{8CF96A40-D7D3-476B-9A80-23EC84B49C97}" srcOrd="2" destOrd="0" presId="urn:microsoft.com/office/officeart/2008/layout/VerticalAccentList"/>
    <dgm:cxn modelId="{CB122AD3-757F-4E82-9535-57CAA37FD7DE}" type="presParOf" srcId="{89D61197-1000-4C18-B733-6697EDDE5682}" destId="{4BDDB490-0C06-4E35-ADCB-7342D8FE5D92}" srcOrd="3" destOrd="0" presId="urn:microsoft.com/office/officeart/2008/layout/VerticalAccentList"/>
    <dgm:cxn modelId="{E3D9D06A-0F55-4A3E-930B-CEB71EBB795E}" type="presParOf" srcId="{89D61197-1000-4C18-B733-6697EDDE5682}" destId="{17D40BC9-2531-4A7F-8960-C9609B88BCE6}" srcOrd="4" destOrd="0" presId="urn:microsoft.com/office/officeart/2008/layout/VerticalAccentList"/>
    <dgm:cxn modelId="{ABFE8CD0-B33F-433B-AE82-8528474C4A26}" type="presParOf" srcId="{89D61197-1000-4C18-B733-6697EDDE5682}" destId="{8ACEB57B-314E-483E-9EF7-3B9AEC1AF361}" srcOrd="5" destOrd="0" presId="urn:microsoft.com/office/officeart/2008/layout/VerticalAccentList"/>
    <dgm:cxn modelId="{2F2F9D4E-BEFB-4AD8-870E-25E2D58E7D83}" type="presParOf" srcId="{89D61197-1000-4C18-B733-6697EDDE5682}" destId="{E332780F-C12D-4304-9789-0D396951F663}" srcOrd="6" destOrd="0" presId="urn:microsoft.com/office/officeart/2008/layout/VerticalAccentList"/>
    <dgm:cxn modelId="{82A62803-E5F6-449F-A573-40BBD1FA54E8}" type="presParOf" srcId="{89D61197-1000-4C18-B733-6697EDDE5682}" destId="{C6833CAC-CD66-45CC-94C2-0498F99E8EAD}" srcOrd="7" destOrd="0" presId="urn:microsoft.com/office/officeart/2008/layout/VerticalAccentList"/>
    <dgm:cxn modelId="{8DD7C946-0D8C-4C15-8BEC-EC919E7EC6AD}" type="presParOf" srcId="{1F88DD48-A9DE-46F4-9135-DE88FB7C15E4}" destId="{BBD57FF8-044C-4D29-AF1C-B7BC5F312D5B}" srcOrd="5" destOrd="0" presId="urn:microsoft.com/office/officeart/2008/layout/VerticalAccentList"/>
    <dgm:cxn modelId="{155B42A4-D403-4F94-9552-8E3093CCCD3C}" type="presParOf" srcId="{1F88DD48-A9DE-46F4-9135-DE88FB7C15E4}" destId="{0E4D7F79-452C-4FA6-B2FE-28FEED20670B}" srcOrd="6" destOrd="0" presId="urn:microsoft.com/office/officeart/2008/layout/VerticalAccentList"/>
    <dgm:cxn modelId="{F3BF3014-D9A5-40E4-8DF1-EF721ED0A012}" type="presParOf" srcId="{0E4D7F79-452C-4FA6-B2FE-28FEED20670B}" destId="{22F07462-2E23-4008-B2F8-044CC893B8F2}" srcOrd="0" destOrd="0" presId="urn:microsoft.com/office/officeart/2008/layout/VerticalAccentList"/>
    <dgm:cxn modelId="{B1D23C57-15FC-4CF0-BCE3-729480818683}" type="presParOf" srcId="{1F88DD48-A9DE-46F4-9135-DE88FB7C15E4}" destId="{888A78F0-2613-40C9-8FE8-F40CE1CD91B7}" srcOrd="7" destOrd="0" presId="urn:microsoft.com/office/officeart/2008/layout/VerticalAccentList"/>
    <dgm:cxn modelId="{37831ABA-4E9B-4ECA-B01B-0D606DEF7395}" type="presParOf" srcId="{888A78F0-2613-40C9-8FE8-F40CE1CD91B7}" destId="{ED5D4196-EEE6-4FA3-80BD-2D377DCB1618}" srcOrd="0" destOrd="0" presId="urn:microsoft.com/office/officeart/2008/layout/VerticalAccentList"/>
    <dgm:cxn modelId="{79E008FD-DC98-42EA-9B2F-66A9ADD06673}" type="presParOf" srcId="{888A78F0-2613-40C9-8FE8-F40CE1CD91B7}" destId="{E22B0BCE-ACBE-4123-A30B-20C652980A3B}" srcOrd="1" destOrd="0" presId="urn:microsoft.com/office/officeart/2008/layout/VerticalAccentList"/>
    <dgm:cxn modelId="{63026DF0-3E00-4348-8BE1-9BAF23DA3C7B}" type="presParOf" srcId="{888A78F0-2613-40C9-8FE8-F40CE1CD91B7}" destId="{E0A59B33-6E77-41A6-ABAF-A0282B1D6F7F}" srcOrd="2" destOrd="0" presId="urn:microsoft.com/office/officeart/2008/layout/VerticalAccentList"/>
    <dgm:cxn modelId="{3A524FD4-722D-4BBC-B072-9668F811E9C4}" type="presParOf" srcId="{888A78F0-2613-40C9-8FE8-F40CE1CD91B7}" destId="{1B9C63A8-5660-4D4B-A232-EE1E9F730316}" srcOrd="3" destOrd="0" presId="urn:microsoft.com/office/officeart/2008/layout/VerticalAccentList"/>
    <dgm:cxn modelId="{3911391D-D21E-4929-BA79-EFD6D3B20F20}" type="presParOf" srcId="{888A78F0-2613-40C9-8FE8-F40CE1CD91B7}" destId="{95E0706E-264B-4568-880A-F745A084192F}" srcOrd="4" destOrd="0" presId="urn:microsoft.com/office/officeart/2008/layout/VerticalAccentList"/>
    <dgm:cxn modelId="{EDB1FEAA-3BA5-478C-8395-65850942FBF3}" type="presParOf" srcId="{888A78F0-2613-40C9-8FE8-F40CE1CD91B7}" destId="{70E519C9-F9A5-4C7F-A6AD-76458A7E1BEA}" srcOrd="5" destOrd="0" presId="urn:microsoft.com/office/officeart/2008/layout/VerticalAccentList"/>
    <dgm:cxn modelId="{A508B7F2-42AE-4DDD-AE70-0760830102DA}" type="presParOf" srcId="{888A78F0-2613-40C9-8FE8-F40CE1CD91B7}" destId="{B1248112-1C2C-4254-A52A-8B0FF131E393}" srcOrd="6" destOrd="0" presId="urn:microsoft.com/office/officeart/2008/layout/VerticalAccentList"/>
    <dgm:cxn modelId="{1FFAFCA8-FA5E-4E11-9182-C5B5391E7EAD}" type="presParOf" srcId="{888A78F0-2613-40C9-8FE8-F40CE1CD91B7}" destId="{4B05E66F-A4C1-4F17-8AD1-B706D4FC2175}" srcOrd="7" destOrd="0" presId="urn:microsoft.com/office/officeart/2008/layout/VerticalAccent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9A33EA-6EA1-495E-99E9-1A15E82BBBF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AU"/>
        </a:p>
      </dgm:t>
    </dgm:pt>
    <dgm:pt modelId="{38CF2CFE-C9A5-4AFA-851A-D6226256A743}">
      <dgm:prSet phldrT="[Text]" custT="1"/>
      <dgm:spPr>
        <a:solidFill>
          <a:srgbClr val="92D050"/>
        </a:solidFill>
        <a:ln>
          <a:solidFill>
            <a:srgbClr val="C00000"/>
          </a:solidFill>
        </a:ln>
      </dgm:spPr>
      <dgm:t>
        <a:bodyPr/>
        <a:lstStyle/>
        <a:p>
          <a:r>
            <a:rPr lang="en-AU" sz="2000" b="1" dirty="0" smtClean="0">
              <a:solidFill>
                <a:schemeClr val="tx1"/>
              </a:solidFill>
            </a:rPr>
            <a:t>Human Perspectives</a:t>
          </a:r>
          <a:endParaRPr lang="en-AU" sz="2000" dirty="0"/>
        </a:p>
      </dgm:t>
    </dgm:pt>
    <dgm:pt modelId="{98F7C569-1174-4943-8F46-35A6FBA35483}" type="parTrans" cxnId="{AE656586-66B4-4BD6-968A-08D7D86408A8}">
      <dgm:prSet/>
      <dgm:spPr/>
      <dgm:t>
        <a:bodyPr/>
        <a:lstStyle/>
        <a:p>
          <a:endParaRPr lang="en-AU"/>
        </a:p>
      </dgm:t>
    </dgm:pt>
    <dgm:pt modelId="{115CBD5E-A3D4-44F1-99C6-82F1F555A8B1}" type="sibTrans" cxnId="{AE656586-66B4-4BD6-968A-08D7D86408A8}">
      <dgm:prSet/>
      <dgm:spPr/>
      <dgm:t>
        <a:bodyPr/>
        <a:lstStyle/>
        <a:p>
          <a:endParaRPr lang="en-AU"/>
        </a:p>
      </dgm:t>
    </dgm:pt>
    <dgm:pt modelId="{8D459EE6-2128-4D4C-B07A-69A1344EB2C0}">
      <dgm:prSet phldrT="[Text]" custT="1"/>
      <dgm:spPr>
        <a:solidFill>
          <a:srgbClr val="CCFFCC"/>
        </a:solidFill>
        <a:ln>
          <a:solidFill>
            <a:srgbClr val="C00000"/>
          </a:solidFill>
        </a:ln>
      </dgm:spPr>
      <dgm:t>
        <a:bodyPr/>
        <a:lstStyle/>
        <a:p>
          <a:r>
            <a:rPr lang="en-AU" sz="1600" dirty="0" smtClean="0"/>
            <a:t>1.Foundations of Management practices</a:t>
          </a:r>
          <a:endParaRPr lang="en-AU" sz="1600" dirty="0"/>
        </a:p>
      </dgm:t>
    </dgm:pt>
    <dgm:pt modelId="{73FB31BE-A73A-4E67-9567-0CB2D18CB1D0}" type="parTrans" cxnId="{9F42E036-E8F8-43CC-866F-FACD8B20EBD6}">
      <dgm:prSet/>
      <dgm:spPr>
        <a:ln>
          <a:solidFill>
            <a:srgbClr val="C00000"/>
          </a:solidFill>
        </a:ln>
      </dgm:spPr>
      <dgm:t>
        <a:bodyPr/>
        <a:lstStyle/>
        <a:p>
          <a:endParaRPr lang="en-AU"/>
        </a:p>
      </dgm:t>
    </dgm:pt>
    <dgm:pt modelId="{596E0101-87E9-467E-943E-0956E4AC7624}" type="sibTrans" cxnId="{9F42E036-E8F8-43CC-866F-FACD8B20EBD6}">
      <dgm:prSet/>
      <dgm:spPr/>
      <dgm:t>
        <a:bodyPr/>
        <a:lstStyle/>
        <a:p>
          <a:endParaRPr lang="en-AU"/>
        </a:p>
      </dgm:t>
    </dgm:pt>
    <dgm:pt modelId="{02DE5CD9-ECA7-4C5F-81B2-3867EC3F3E78}">
      <dgm:prSet phldrT="[Text]" custT="1"/>
      <dgm:spPr>
        <a:solidFill>
          <a:srgbClr val="CCFFCC">
            <a:alpha val="90000"/>
          </a:srgbClr>
        </a:solidFill>
        <a:ln>
          <a:solidFill>
            <a:srgbClr val="C00000"/>
          </a:solidFill>
        </a:ln>
      </dgm:spPr>
      <dgm:t>
        <a:bodyPr/>
        <a:lstStyle/>
        <a:p>
          <a:r>
            <a:rPr lang="en-AU" sz="1600" dirty="0" smtClean="0"/>
            <a:t>2. Managing OB: Foundations </a:t>
          </a:r>
        </a:p>
      </dgm:t>
    </dgm:pt>
    <dgm:pt modelId="{B021DA2E-8D03-4F9A-B7C2-4C0D106A9957}" type="parTrans" cxnId="{89C4C745-3DE6-4DF4-ACA5-95ADC3019E8E}">
      <dgm:prSet/>
      <dgm:spPr>
        <a:ln>
          <a:solidFill>
            <a:srgbClr val="C00000"/>
          </a:solidFill>
        </a:ln>
      </dgm:spPr>
      <dgm:t>
        <a:bodyPr/>
        <a:lstStyle/>
        <a:p>
          <a:endParaRPr lang="en-AU"/>
        </a:p>
      </dgm:t>
    </dgm:pt>
    <dgm:pt modelId="{23C1B629-F70D-4352-A018-C32F8EEFD395}" type="sibTrans" cxnId="{89C4C745-3DE6-4DF4-ACA5-95ADC3019E8E}">
      <dgm:prSet/>
      <dgm:spPr/>
      <dgm:t>
        <a:bodyPr/>
        <a:lstStyle/>
        <a:p>
          <a:endParaRPr lang="en-AU"/>
        </a:p>
      </dgm:t>
    </dgm:pt>
    <dgm:pt modelId="{F0854214-D0EC-458D-96B2-3239B63B4AF3}">
      <dgm:prSet phldrT="[Text]" custT="1"/>
      <dgm:spPr>
        <a:solidFill>
          <a:schemeClr val="accent2">
            <a:lumMod val="60000"/>
            <a:lumOff val="40000"/>
          </a:schemeClr>
        </a:solidFill>
        <a:ln>
          <a:solidFill>
            <a:srgbClr val="C00000"/>
          </a:solidFill>
        </a:ln>
      </dgm:spPr>
      <dgm:t>
        <a:bodyPr/>
        <a:lstStyle/>
        <a:p>
          <a:r>
            <a:rPr lang="en-AU" sz="2000" b="1" dirty="0" smtClean="0">
              <a:solidFill>
                <a:schemeClr val="tx1"/>
              </a:solidFill>
            </a:rPr>
            <a:t>Organisational Perspectives</a:t>
          </a:r>
        </a:p>
      </dgm:t>
    </dgm:pt>
    <dgm:pt modelId="{AC5D64D4-14D3-494C-8C85-13FBB2D398AA}" type="parTrans" cxnId="{B4482653-8CC5-4009-9338-6A576298862B}">
      <dgm:prSet/>
      <dgm:spPr/>
      <dgm:t>
        <a:bodyPr/>
        <a:lstStyle/>
        <a:p>
          <a:endParaRPr lang="en-AU"/>
        </a:p>
      </dgm:t>
    </dgm:pt>
    <dgm:pt modelId="{4A00A9FF-E4DA-4A38-B21A-B40BCBD6835B}" type="sibTrans" cxnId="{B4482653-8CC5-4009-9338-6A576298862B}">
      <dgm:prSet/>
      <dgm:spPr/>
      <dgm:t>
        <a:bodyPr/>
        <a:lstStyle/>
        <a:p>
          <a:endParaRPr lang="en-AU"/>
        </a:p>
      </dgm:t>
    </dgm:pt>
    <dgm:pt modelId="{7015FBF2-F7D8-420B-A7A9-DCDE5A7A733C}">
      <dgm:prSet phldrT="[Text]" custT="1"/>
      <dgm:spPr>
        <a:solidFill>
          <a:schemeClr val="accent2">
            <a:lumMod val="20000"/>
            <a:lumOff val="80000"/>
            <a:alpha val="89804"/>
          </a:schemeClr>
        </a:solidFill>
        <a:ln>
          <a:solidFill>
            <a:srgbClr val="C00000"/>
          </a:solidFill>
        </a:ln>
      </dgm:spPr>
      <dgm:t>
        <a:bodyPr/>
        <a:lstStyle/>
        <a:p>
          <a:r>
            <a:rPr lang="en-AU" sz="1600" dirty="0" smtClean="0"/>
            <a:t>6. Leadership</a:t>
          </a:r>
          <a:endParaRPr lang="en-AU" sz="1600" dirty="0"/>
        </a:p>
      </dgm:t>
    </dgm:pt>
    <dgm:pt modelId="{9A7ABA08-A861-4F8D-8753-B3BA61358D90}" type="parTrans" cxnId="{41889B85-F4D7-4E94-9FC8-AC4D6857EFD3}">
      <dgm:prSet/>
      <dgm:spPr>
        <a:ln>
          <a:solidFill>
            <a:srgbClr val="C00000"/>
          </a:solidFill>
        </a:ln>
      </dgm:spPr>
      <dgm:t>
        <a:bodyPr/>
        <a:lstStyle/>
        <a:p>
          <a:endParaRPr lang="en-AU"/>
        </a:p>
      </dgm:t>
    </dgm:pt>
    <dgm:pt modelId="{F4D6A040-82BC-4C36-BA65-514A4694CF67}" type="sibTrans" cxnId="{41889B85-F4D7-4E94-9FC8-AC4D6857EFD3}">
      <dgm:prSet/>
      <dgm:spPr/>
      <dgm:t>
        <a:bodyPr/>
        <a:lstStyle/>
        <a:p>
          <a:endParaRPr lang="en-AU"/>
        </a:p>
      </dgm:t>
    </dgm:pt>
    <dgm:pt modelId="{F3949DA0-640F-43EA-AB0A-50BD1C8F1548}">
      <dgm:prSet phldrT="[Text]" custT="1"/>
      <dgm:spPr>
        <a:solidFill>
          <a:schemeClr val="accent2">
            <a:lumMod val="20000"/>
            <a:lumOff val="80000"/>
            <a:alpha val="90000"/>
          </a:schemeClr>
        </a:solidFill>
        <a:ln>
          <a:solidFill>
            <a:srgbClr val="C00000"/>
          </a:solidFill>
        </a:ln>
      </dgm:spPr>
      <dgm:t>
        <a:bodyPr/>
        <a:lstStyle/>
        <a:p>
          <a:r>
            <a:rPr lang="en-AU" sz="1600" dirty="0" smtClean="0"/>
            <a:t>7. Managing strategically</a:t>
          </a:r>
          <a:endParaRPr lang="en-AU" sz="1600" dirty="0"/>
        </a:p>
      </dgm:t>
    </dgm:pt>
    <dgm:pt modelId="{6F490A37-7A50-40AD-A60C-FE22FCB4EB6B}" type="parTrans" cxnId="{3C330685-5760-44BF-BC26-73473EF80206}">
      <dgm:prSet/>
      <dgm:spPr>
        <a:ln>
          <a:solidFill>
            <a:srgbClr val="C00000"/>
          </a:solidFill>
        </a:ln>
      </dgm:spPr>
      <dgm:t>
        <a:bodyPr/>
        <a:lstStyle/>
        <a:p>
          <a:endParaRPr lang="en-AU"/>
        </a:p>
      </dgm:t>
    </dgm:pt>
    <dgm:pt modelId="{BD882075-3E66-4334-918B-5A6086DBF3AD}" type="sibTrans" cxnId="{3C330685-5760-44BF-BC26-73473EF80206}">
      <dgm:prSet/>
      <dgm:spPr/>
      <dgm:t>
        <a:bodyPr/>
        <a:lstStyle/>
        <a:p>
          <a:endParaRPr lang="en-AU"/>
        </a:p>
      </dgm:t>
    </dgm:pt>
    <dgm:pt modelId="{2B1CFEE7-A60E-4417-A722-119F2801DBA7}">
      <dgm:prSet custT="1"/>
      <dgm:spPr>
        <a:solidFill>
          <a:srgbClr val="FFCCCC">
            <a:alpha val="89804"/>
          </a:srgbClr>
        </a:solidFill>
        <a:ln>
          <a:solidFill>
            <a:srgbClr val="C00000"/>
          </a:solidFill>
        </a:ln>
      </dgm:spPr>
      <dgm:t>
        <a:bodyPr/>
        <a:lstStyle/>
        <a:p>
          <a:r>
            <a:rPr lang="en-AU" sz="1600" dirty="0" smtClean="0"/>
            <a:t>8. Organisational analysis</a:t>
          </a:r>
        </a:p>
      </dgm:t>
    </dgm:pt>
    <dgm:pt modelId="{361FB346-7613-4A78-84A7-36369A63BD7D}" type="parTrans" cxnId="{82872B4A-1684-43F4-AE7B-F33470FF0759}">
      <dgm:prSet/>
      <dgm:spPr>
        <a:ln>
          <a:solidFill>
            <a:srgbClr val="C00000"/>
          </a:solidFill>
        </a:ln>
      </dgm:spPr>
      <dgm:t>
        <a:bodyPr/>
        <a:lstStyle/>
        <a:p>
          <a:endParaRPr lang="en-AU"/>
        </a:p>
      </dgm:t>
    </dgm:pt>
    <dgm:pt modelId="{1272FCF4-4BA7-4893-80CF-21D08098C474}" type="sibTrans" cxnId="{82872B4A-1684-43F4-AE7B-F33470FF0759}">
      <dgm:prSet/>
      <dgm:spPr/>
      <dgm:t>
        <a:bodyPr/>
        <a:lstStyle/>
        <a:p>
          <a:endParaRPr lang="en-AU"/>
        </a:p>
      </dgm:t>
    </dgm:pt>
    <dgm:pt modelId="{5EBBF955-1265-4434-ADFF-C8448913BF26}">
      <dgm:prSet custT="1"/>
      <dgm:spPr>
        <a:solidFill>
          <a:srgbClr val="33CCFF"/>
        </a:solidFill>
        <a:ln>
          <a:solidFill>
            <a:srgbClr val="C00000"/>
          </a:solidFill>
        </a:ln>
      </dgm:spPr>
      <dgm:t>
        <a:bodyPr/>
        <a:lstStyle/>
        <a:p>
          <a:r>
            <a:rPr lang="en-AU" sz="2000" b="1" dirty="0" smtClean="0">
              <a:solidFill>
                <a:schemeClr val="tx1"/>
              </a:solidFill>
            </a:rPr>
            <a:t>International Perspectives</a:t>
          </a:r>
          <a:endParaRPr lang="en-AU" sz="2000" dirty="0"/>
        </a:p>
      </dgm:t>
    </dgm:pt>
    <dgm:pt modelId="{6D30D5C2-DB95-4266-BE0E-D399395E6906}" type="parTrans" cxnId="{B1A5914C-209B-4C50-8013-AE0A8F271034}">
      <dgm:prSet/>
      <dgm:spPr/>
      <dgm:t>
        <a:bodyPr/>
        <a:lstStyle/>
        <a:p>
          <a:endParaRPr lang="en-AU"/>
        </a:p>
      </dgm:t>
    </dgm:pt>
    <dgm:pt modelId="{DC090F83-761F-450D-8A55-B8E20D6FA875}" type="sibTrans" cxnId="{B1A5914C-209B-4C50-8013-AE0A8F271034}">
      <dgm:prSet/>
      <dgm:spPr/>
      <dgm:t>
        <a:bodyPr/>
        <a:lstStyle/>
        <a:p>
          <a:endParaRPr lang="en-AU"/>
        </a:p>
      </dgm:t>
    </dgm:pt>
    <dgm:pt modelId="{2BE69847-597C-4EE9-946B-C7105F6F291B}">
      <dgm:prSet/>
      <dgm:spPr>
        <a:solidFill>
          <a:srgbClr val="CCFFFF">
            <a:alpha val="89804"/>
          </a:srgbClr>
        </a:solidFill>
        <a:ln>
          <a:solidFill>
            <a:srgbClr val="C00000"/>
          </a:solidFill>
        </a:ln>
      </dgm:spPr>
      <dgm:t>
        <a:bodyPr/>
        <a:lstStyle/>
        <a:p>
          <a:r>
            <a:rPr lang="en-AU" dirty="0" smtClean="0"/>
            <a:t>10.</a:t>
          </a:r>
        </a:p>
        <a:p>
          <a:r>
            <a:rPr lang="en-AU" smtClean="0"/>
            <a:t>Global society</a:t>
          </a:r>
          <a:endParaRPr lang="en-AU" dirty="0"/>
        </a:p>
      </dgm:t>
    </dgm:pt>
    <dgm:pt modelId="{55012DAA-1B5E-4E09-B970-4CE5F2B8C3CA}" type="parTrans" cxnId="{05FA080B-8A0D-46C1-944F-9CEC2F9F5E98}">
      <dgm:prSet/>
      <dgm:spPr>
        <a:ln>
          <a:solidFill>
            <a:srgbClr val="C00000"/>
          </a:solidFill>
        </a:ln>
      </dgm:spPr>
      <dgm:t>
        <a:bodyPr/>
        <a:lstStyle/>
        <a:p>
          <a:endParaRPr lang="en-AU"/>
        </a:p>
      </dgm:t>
    </dgm:pt>
    <dgm:pt modelId="{6A297571-532B-4494-A5C4-9DDB9415621B}" type="sibTrans" cxnId="{05FA080B-8A0D-46C1-944F-9CEC2F9F5E98}">
      <dgm:prSet/>
      <dgm:spPr/>
      <dgm:t>
        <a:bodyPr/>
        <a:lstStyle/>
        <a:p>
          <a:endParaRPr lang="en-AU"/>
        </a:p>
      </dgm:t>
    </dgm:pt>
    <dgm:pt modelId="{E277922A-06E7-4D8D-B75A-CD57DD523A80}">
      <dgm:prSet/>
      <dgm:spPr>
        <a:solidFill>
          <a:srgbClr val="CCFFFF">
            <a:alpha val="90000"/>
          </a:srgbClr>
        </a:solidFill>
        <a:ln>
          <a:solidFill>
            <a:srgbClr val="C00000"/>
          </a:solidFill>
        </a:ln>
      </dgm:spPr>
      <dgm:t>
        <a:bodyPr/>
        <a:lstStyle/>
        <a:p>
          <a:r>
            <a:rPr lang="en-AU" dirty="0" smtClean="0"/>
            <a:t>11. Future Trends</a:t>
          </a:r>
          <a:endParaRPr lang="en-AU" dirty="0"/>
        </a:p>
      </dgm:t>
    </dgm:pt>
    <dgm:pt modelId="{0EC1C86A-CE28-4E15-A71A-1E25C1A3FF63}" type="parTrans" cxnId="{14067056-1672-4330-803B-C94E838635E1}">
      <dgm:prSet/>
      <dgm:spPr>
        <a:ln>
          <a:solidFill>
            <a:srgbClr val="C00000"/>
          </a:solidFill>
        </a:ln>
      </dgm:spPr>
      <dgm:t>
        <a:bodyPr/>
        <a:lstStyle/>
        <a:p>
          <a:endParaRPr lang="en-AU"/>
        </a:p>
      </dgm:t>
    </dgm:pt>
    <dgm:pt modelId="{5B852200-BB52-4732-BAFD-6E0778E66852}" type="sibTrans" cxnId="{14067056-1672-4330-803B-C94E838635E1}">
      <dgm:prSet/>
      <dgm:spPr/>
      <dgm:t>
        <a:bodyPr/>
        <a:lstStyle/>
        <a:p>
          <a:endParaRPr lang="en-AU"/>
        </a:p>
      </dgm:t>
    </dgm:pt>
    <dgm:pt modelId="{39D0E9E3-CFBF-48EA-8B11-71F8BBF6A1C2}">
      <dgm:prSet custT="1"/>
      <dgm:spPr>
        <a:solidFill>
          <a:srgbClr val="CCFFCC">
            <a:alpha val="90000"/>
          </a:srgbClr>
        </a:solidFill>
        <a:ln>
          <a:solidFill>
            <a:srgbClr val="C00000"/>
          </a:solidFill>
        </a:ln>
      </dgm:spPr>
      <dgm:t>
        <a:bodyPr/>
        <a:lstStyle/>
        <a:p>
          <a:r>
            <a:rPr lang="en-AU" sz="1600" dirty="0" smtClean="0"/>
            <a:t>3. Managing OB: Groups &amp; teams</a:t>
          </a:r>
          <a:endParaRPr lang="en-AU" sz="1600" dirty="0"/>
        </a:p>
      </dgm:t>
    </dgm:pt>
    <dgm:pt modelId="{A23E8275-C14F-4A35-9101-892E43001AEF}" type="parTrans" cxnId="{223FE4C8-33F4-42E4-8DE4-96B76001BF40}">
      <dgm:prSet/>
      <dgm:spPr>
        <a:ln>
          <a:solidFill>
            <a:srgbClr val="C00000"/>
          </a:solidFill>
        </a:ln>
      </dgm:spPr>
      <dgm:t>
        <a:bodyPr/>
        <a:lstStyle/>
        <a:p>
          <a:endParaRPr lang="en-AU"/>
        </a:p>
      </dgm:t>
    </dgm:pt>
    <dgm:pt modelId="{73A2905D-EEED-4FD6-A233-BE2DD5B4DD4A}" type="sibTrans" cxnId="{223FE4C8-33F4-42E4-8DE4-96B76001BF40}">
      <dgm:prSet/>
      <dgm:spPr/>
      <dgm:t>
        <a:bodyPr/>
        <a:lstStyle/>
        <a:p>
          <a:endParaRPr lang="en-AU"/>
        </a:p>
      </dgm:t>
    </dgm:pt>
    <dgm:pt modelId="{DCC746E1-AB32-46A6-AD24-E239F76B92B7}">
      <dgm:prSet/>
      <dgm:spPr>
        <a:solidFill>
          <a:srgbClr val="CCFFFF">
            <a:alpha val="90000"/>
          </a:srgbClr>
        </a:solidFill>
        <a:ln>
          <a:solidFill>
            <a:srgbClr val="C00000"/>
          </a:solidFill>
        </a:ln>
      </dgm:spPr>
      <dgm:t>
        <a:bodyPr/>
        <a:lstStyle/>
        <a:p>
          <a:r>
            <a:rPr lang="en-AU" dirty="0" smtClean="0"/>
            <a:t>12. Review</a:t>
          </a:r>
          <a:endParaRPr lang="en-AU" dirty="0"/>
        </a:p>
      </dgm:t>
    </dgm:pt>
    <dgm:pt modelId="{6E2E9C0F-2EF4-44A5-8C2B-F60B2DD3A103}" type="parTrans" cxnId="{D20C5705-A7C1-47C0-83F4-EA4E774FE3E3}">
      <dgm:prSet/>
      <dgm:spPr>
        <a:ln>
          <a:solidFill>
            <a:srgbClr val="C00000"/>
          </a:solidFill>
        </a:ln>
      </dgm:spPr>
      <dgm:t>
        <a:bodyPr/>
        <a:lstStyle/>
        <a:p>
          <a:endParaRPr lang="en-AU"/>
        </a:p>
      </dgm:t>
    </dgm:pt>
    <dgm:pt modelId="{408D7D43-60E3-4644-BC26-52FC11FBBC82}" type="sibTrans" cxnId="{D20C5705-A7C1-47C0-83F4-EA4E774FE3E3}">
      <dgm:prSet/>
      <dgm:spPr/>
      <dgm:t>
        <a:bodyPr/>
        <a:lstStyle/>
        <a:p>
          <a:endParaRPr lang="en-AU"/>
        </a:p>
      </dgm:t>
    </dgm:pt>
    <dgm:pt modelId="{30827A64-3181-4FF0-833F-EE859E72E901}">
      <dgm:prSet custT="1"/>
      <dgm:spPr>
        <a:solidFill>
          <a:srgbClr val="CCFFCC">
            <a:alpha val="90000"/>
          </a:srgbClr>
        </a:solidFill>
        <a:ln>
          <a:solidFill>
            <a:srgbClr val="C00000"/>
          </a:solidFill>
        </a:ln>
      </dgm:spPr>
      <dgm:t>
        <a:bodyPr/>
        <a:lstStyle/>
        <a:p>
          <a:r>
            <a:rPr lang="en-AU" sz="1600" dirty="0" smtClean="0"/>
            <a:t>4. Managerial communication</a:t>
          </a:r>
        </a:p>
      </dgm:t>
    </dgm:pt>
    <dgm:pt modelId="{707D8F71-FCF8-4D1E-AB1B-01DEF8672181}" type="parTrans" cxnId="{D74A153A-A65F-4D4F-9EBC-95AD987A2B5D}">
      <dgm:prSet/>
      <dgm:spPr>
        <a:ln>
          <a:solidFill>
            <a:srgbClr val="C00000"/>
          </a:solidFill>
        </a:ln>
      </dgm:spPr>
      <dgm:t>
        <a:bodyPr/>
        <a:lstStyle/>
        <a:p>
          <a:endParaRPr lang="en-AU"/>
        </a:p>
      </dgm:t>
    </dgm:pt>
    <dgm:pt modelId="{2891ED17-B4C8-45CF-9ECB-5AEC64286EA6}" type="sibTrans" cxnId="{D74A153A-A65F-4D4F-9EBC-95AD987A2B5D}">
      <dgm:prSet/>
      <dgm:spPr/>
      <dgm:t>
        <a:bodyPr/>
        <a:lstStyle/>
        <a:p>
          <a:endParaRPr lang="en-AU"/>
        </a:p>
      </dgm:t>
    </dgm:pt>
    <dgm:pt modelId="{ED78092C-8D45-42B9-B678-DA6DF57B96FB}">
      <dgm:prSet custT="1"/>
      <dgm:spPr>
        <a:solidFill>
          <a:srgbClr val="CCFFCC">
            <a:alpha val="89804"/>
          </a:srgbClr>
        </a:solidFill>
        <a:ln>
          <a:solidFill>
            <a:srgbClr val="C00000"/>
          </a:solidFill>
        </a:ln>
      </dgm:spPr>
      <dgm:t>
        <a:bodyPr/>
        <a:lstStyle/>
        <a:p>
          <a:r>
            <a:rPr lang="en-AU" sz="1600" dirty="0" smtClean="0"/>
            <a:t>5. Managing ethical behaviour</a:t>
          </a:r>
          <a:endParaRPr lang="en-AU" sz="1600" dirty="0"/>
        </a:p>
      </dgm:t>
    </dgm:pt>
    <dgm:pt modelId="{86F73931-93BF-4F84-9974-5116E2C6B565}" type="parTrans" cxnId="{9E306C31-1252-463E-A245-542716439BD5}">
      <dgm:prSet/>
      <dgm:spPr>
        <a:ln>
          <a:solidFill>
            <a:srgbClr val="C00000"/>
          </a:solidFill>
        </a:ln>
      </dgm:spPr>
      <dgm:t>
        <a:bodyPr/>
        <a:lstStyle/>
        <a:p>
          <a:endParaRPr lang="en-AU"/>
        </a:p>
      </dgm:t>
    </dgm:pt>
    <dgm:pt modelId="{49FC2DB9-A46D-47F5-AB21-E8993CB39F40}" type="sibTrans" cxnId="{9E306C31-1252-463E-A245-542716439BD5}">
      <dgm:prSet/>
      <dgm:spPr/>
      <dgm:t>
        <a:bodyPr/>
        <a:lstStyle/>
        <a:p>
          <a:endParaRPr lang="en-AU"/>
        </a:p>
      </dgm:t>
    </dgm:pt>
    <dgm:pt modelId="{69269CD2-475B-408A-8E4D-F64B49BE496B}">
      <dgm:prSet custT="1"/>
      <dgm:spPr>
        <a:solidFill>
          <a:srgbClr val="FFCCCC">
            <a:alpha val="89804"/>
          </a:srgbClr>
        </a:solidFill>
        <a:ln>
          <a:solidFill>
            <a:srgbClr val="C00000"/>
          </a:solidFill>
        </a:ln>
      </dgm:spPr>
      <dgm:t>
        <a:bodyPr/>
        <a:lstStyle/>
        <a:p>
          <a:r>
            <a:rPr lang="en-AU" sz="1600" dirty="0" smtClean="0"/>
            <a:t>9. Innovation, creativity &amp; design</a:t>
          </a:r>
          <a:endParaRPr lang="en-AU" sz="1600" dirty="0"/>
        </a:p>
      </dgm:t>
    </dgm:pt>
    <dgm:pt modelId="{1F731C18-D74A-422E-935F-2C3F168810ED}" type="parTrans" cxnId="{D63EC393-796F-4F05-AA02-56DB699F702B}">
      <dgm:prSet/>
      <dgm:spPr>
        <a:ln>
          <a:solidFill>
            <a:srgbClr val="C00000"/>
          </a:solidFill>
        </a:ln>
      </dgm:spPr>
      <dgm:t>
        <a:bodyPr/>
        <a:lstStyle/>
        <a:p>
          <a:endParaRPr lang="en-AU"/>
        </a:p>
      </dgm:t>
    </dgm:pt>
    <dgm:pt modelId="{655D78F7-27B0-431D-BF98-E6FC32EBE80C}" type="sibTrans" cxnId="{D63EC393-796F-4F05-AA02-56DB699F702B}">
      <dgm:prSet/>
      <dgm:spPr/>
      <dgm:t>
        <a:bodyPr/>
        <a:lstStyle/>
        <a:p>
          <a:endParaRPr lang="en-AU"/>
        </a:p>
      </dgm:t>
    </dgm:pt>
    <dgm:pt modelId="{9188A16B-77BB-4391-8012-E3EC9DAB31A4}" type="pres">
      <dgm:prSet presAssocID="{D49A33EA-6EA1-495E-99E9-1A15E82BBBF1}" presName="diagram" presStyleCnt="0">
        <dgm:presLayoutVars>
          <dgm:chPref val="1"/>
          <dgm:dir/>
          <dgm:animOne val="branch"/>
          <dgm:animLvl val="lvl"/>
          <dgm:resizeHandles/>
        </dgm:presLayoutVars>
      </dgm:prSet>
      <dgm:spPr/>
      <dgm:t>
        <a:bodyPr/>
        <a:lstStyle/>
        <a:p>
          <a:endParaRPr lang="en-AU"/>
        </a:p>
      </dgm:t>
    </dgm:pt>
    <dgm:pt modelId="{D3AE21D8-A17C-48CD-BFAA-0A5879822434}" type="pres">
      <dgm:prSet presAssocID="{38CF2CFE-C9A5-4AFA-851A-D6226256A743}" presName="root" presStyleCnt="0"/>
      <dgm:spPr/>
    </dgm:pt>
    <dgm:pt modelId="{EFA619FF-2E01-43C9-A913-6B98DA1A2C84}" type="pres">
      <dgm:prSet presAssocID="{38CF2CFE-C9A5-4AFA-851A-D6226256A743}" presName="rootComposite" presStyleCnt="0"/>
      <dgm:spPr/>
    </dgm:pt>
    <dgm:pt modelId="{E3CEAC7A-4A92-47A8-AC91-63F1A3C7043E}" type="pres">
      <dgm:prSet presAssocID="{38CF2CFE-C9A5-4AFA-851A-D6226256A743}" presName="rootText" presStyleLbl="node1" presStyleIdx="0" presStyleCnt="3"/>
      <dgm:spPr/>
      <dgm:t>
        <a:bodyPr/>
        <a:lstStyle/>
        <a:p>
          <a:endParaRPr lang="en-AU"/>
        </a:p>
      </dgm:t>
    </dgm:pt>
    <dgm:pt modelId="{52CDE7E8-6EF2-4D26-932C-30C9065AD886}" type="pres">
      <dgm:prSet presAssocID="{38CF2CFE-C9A5-4AFA-851A-D6226256A743}" presName="rootConnector" presStyleLbl="node1" presStyleIdx="0" presStyleCnt="3"/>
      <dgm:spPr/>
      <dgm:t>
        <a:bodyPr/>
        <a:lstStyle/>
        <a:p>
          <a:endParaRPr lang="en-AU"/>
        </a:p>
      </dgm:t>
    </dgm:pt>
    <dgm:pt modelId="{9CA1FA93-8D27-44D9-8A9F-974AC35CF836}" type="pres">
      <dgm:prSet presAssocID="{38CF2CFE-C9A5-4AFA-851A-D6226256A743}" presName="childShape" presStyleCnt="0"/>
      <dgm:spPr/>
    </dgm:pt>
    <dgm:pt modelId="{5E43B4F7-1CE3-4D50-B775-33B3BCA9588A}" type="pres">
      <dgm:prSet presAssocID="{73FB31BE-A73A-4E67-9567-0CB2D18CB1D0}" presName="Name13" presStyleLbl="parChTrans1D2" presStyleIdx="0" presStyleCnt="12"/>
      <dgm:spPr/>
      <dgm:t>
        <a:bodyPr/>
        <a:lstStyle/>
        <a:p>
          <a:endParaRPr lang="en-AU"/>
        </a:p>
      </dgm:t>
    </dgm:pt>
    <dgm:pt modelId="{8BB4356F-1AD4-4B16-803A-CC5192A85BF5}" type="pres">
      <dgm:prSet presAssocID="{8D459EE6-2128-4D4C-B07A-69A1344EB2C0}" presName="childText" presStyleLbl="bgAcc1" presStyleIdx="0" presStyleCnt="12">
        <dgm:presLayoutVars>
          <dgm:bulletEnabled val="1"/>
        </dgm:presLayoutVars>
      </dgm:prSet>
      <dgm:spPr/>
      <dgm:t>
        <a:bodyPr/>
        <a:lstStyle/>
        <a:p>
          <a:endParaRPr lang="en-AU"/>
        </a:p>
      </dgm:t>
    </dgm:pt>
    <dgm:pt modelId="{C38EC999-6FC9-4CCF-B2D8-259688ED87FC}" type="pres">
      <dgm:prSet presAssocID="{B021DA2E-8D03-4F9A-B7C2-4C0D106A9957}" presName="Name13" presStyleLbl="parChTrans1D2" presStyleIdx="1" presStyleCnt="12"/>
      <dgm:spPr/>
      <dgm:t>
        <a:bodyPr/>
        <a:lstStyle/>
        <a:p>
          <a:endParaRPr lang="en-AU"/>
        </a:p>
      </dgm:t>
    </dgm:pt>
    <dgm:pt modelId="{3C3962F0-DBE9-4580-BDF6-989A5DDB456B}" type="pres">
      <dgm:prSet presAssocID="{02DE5CD9-ECA7-4C5F-81B2-3867EC3F3E78}" presName="childText" presStyleLbl="bgAcc1" presStyleIdx="1" presStyleCnt="12">
        <dgm:presLayoutVars>
          <dgm:bulletEnabled val="1"/>
        </dgm:presLayoutVars>
      </dgm:prSet>
      <dgm:spPr/>
      <dgm:t>
        <a:bodyPr/>
        <a:lstStyle/>
        <a:p>
          <a:endParaRPr lang="en-AU"/>
        </a:p>
      </dgm:t>
    </dgm:pt>
    <dgm:pt modelId="{37160109-7E73-4AC3-A152-D41CBD614CE1}" type="pres">
      <dgm:prSet presAssocID="{A23E8275-C14F-4A35-9101-892E43001AEF}" presName="Name13" presStyleLbl="parChTrans1D2" presStyleIdx="2" presStyleCnt="12"/>
      <dgm:spPr/>
      <dgm:t>
        <a:bodyPr/>
        <a:lstStyle/>
        <a:p>
          <a:endParaRPr lang="en-AU"/>
        </a:p>
      </dgm:t>
    </dgm:pt>
    <dgm:pt modelId="{061C24C3-84B7-4BA6-B714-21F5E6A02A17}" type="pres">
      <dgm:prSet presAssocID="{39D0E9E3-CFBF-48EA-8B11-71F8BBF6A1C2}" presName="childText" presStyleLbl="bgAcc1" presStyleIdx="2" presStyleCnt="12">
        <dgm:presLayoutVars>
          <dgm:bulletEnabled val="1"/>
        </dgm:presLayoutVars>
      </dgm:prSet>
      <dgm:spPr/>
      <dgm:t>
        <a:bodyPr/>
        <a:lstStyle/>
        <a:p>
          <a:endParaRPr lang="en-AU"/>
        </a:p>
      </dgm:t>
    </dgm:pt>
    <dgm:pt modelId="{D17DA794-F833-4A01-8834-0866CBC72137}" type="pres">
      <dgm:prSet presAssocID="{707D8F71-FCF8-4D1E-AB1B-01DEF8672181}" presName="Name13" presStyleLbl="parChTrans1D2" presStyleIdx="3" presStyleCnt="12"/>
      <dgm:spPr/>
      <dgm:t>
        <a:bodyPr/>
        <a:lstStyle/>
        <a:p>
          <a:endParaRPr lang="en-AU"/>
        </a:p>
      </dgm:t>
    </dgm:pt>
    <dgm:pt modelId="{A385D75F-CDFC-4C31-9816-26D373A9E27E}" type="pres">
      <dgm:prSet presAssocID="{30827A64-3181-4FF0-833F-EE859E72E901}" presName="childText" presStyleLbl="bgAcc1" presStyleIdx="3" presStyleCnt="12" custScaleX="120660">
        <dgm:presLayoutVars>
          <dgm:bulletEnabled val="1"/>
        </dgm:presLayoutVars>
      </dgm:prSet>
      <dgm:spPr/>
      <dgm:t>
        <a:bodyPr/>
        <a:lstStyle/>
        <a:p>
          <a:endParaRPr lang="en-AU"/>
        </a:p>
      </dgm:t>
    </dgm:pt>
    <dgm:pt modelId="{7175B448-A1F9-412C-8C3A-FBABE730F8D5}" type="pres">
      <dgm:prSet presAssocID="{86F73931-93BF-4F84-9974-5116E2C6B565}" presName="Name13" presStyleLbl="parChTrans1D2" presStyleIdx="4" presStyleCnt="12"/>
      <dgm:spPr/>
      <dgm:t>
        <a:bodyPr/>
        <a:lstStyle/>
        <a:p>
          <a:endParaRPr lang="en-AU"/>
        </a:p>
      </dgm:t>
    </dgm:pt>
    <dgm:pt modelId="{3194D157-9FA7-4736-8E30-551A3048D218}" type="pres">
      <dgm:prSet presAssocID="{ED78092C-8D45-42B9-B678-DA6DF57B96FB}" presName="childText" presStyleLbl="bgAcc1" presStyleIdx="4" presStyleCnt="12" custLinFactNeighborX="-2549" custLinFactNeighborY="1370">
        <dgm:presLayoutVars>
          <dgm:bulletEnabled val="1"/>
        </dgm:presLayoutVars>
      </dgm:prSet>
      <dgm:spPr/>
      <dgm:t>
        <a:bodyPr/>
        <a:lstStyle/>
        <a:p>
          <a:endParaRPr lang="en-AU"/>
        </a:p>
      </dgm:t>
    </dgm:pt>
    <dgm:pt modelId="{6A95AA50-C6D6-4288-A5BF-CC229D7E1584}" type="pres">
      <dgm:prSet presAssocID="{F0854214-D0EC-458D-96B2-3239B63B4AF3}" presName="root" presStyleCnt="0"/>
      <dgm:spPr/>
    </dgm:pt>
    <dgm:pt modelId="{2EDDEE26-C416-4209-BA95-686C0C2E95DC}" type="pres">
      <dgm:prSet presAssocID="{F0854214-D0EC-458D-96B2-3239B63B4AF3}" presName="rootComposite" presStyleCnt="0"/>
      <dgm:spPr/>
    </dgm:pt>
    <dgm:pt modelId="{A283B525-5A55-4955-B2CC-D2108055DDB6}" type="pres">
      <dgm:prSet presAssocID="{F0854214-D0EC-458D-96B2-3239B63B4AF3}" presName="rootText" presStyleLbl="node1" presStyleIdx="1" presStyleCnt="3" custScaleX="109533"/>
      <dgm:spPr/>
      <dgm:t>
        <a:bodyPr/>
        <a:lstStyle/>
        <a:p>
          <a:endParaRPr lang="en-AU"/>
        </a:p>
      </dgm:t>
    </dgm:pt>
    <dgm:pt modelId="{7995A6B9-2EBE-42F6-AEB0-3ADE28F7E5FF}" type="pres">
      <dgm:prSet presAssocID="{F0854214-D0EC-458D-96B2-3239B63B4AF3}" presName="rootConnector" presStyleLbl="node1" presStyleIdx="1" presStyleCnt="3"/>
      <dgm:spPr/>
      <dgm:t>
        <a:bodyPr/>
        <a:lstStyle/>
        <a:p>
          <a:endParaRPr lang="en-AU"/>
        </a:p>
      </dgm:t>
    </dgm:pt>
    <dgm:pt modelId="{46A5B283-DF65-4463-90B1-78FA9C86F6AC}" type="pres">
      <dgm:prSet presAssocID="{F0854214-D0EC-458D-96B2-3239B63B4AF3}" presName="childShape" presStyleCnt="0"/>
      <dgm:spPr/>
    </dgm:pt>
    <dgm:pt modelId="{861F5CDF-07FD-4499-A8FB-1F7277973C19}" type="pres">
      <dgm:prSet presAssocID="{9A7ABA08-A861-4F8D-8753-B3BA61358D90}" presName="Name13" presStyleLbl="parChTrans1D2" presStyleIdx="5" presStyleCnt="12"/>
      <dgm:spPr/>
      <dgm:t>
        <a:bodyPr/>
        <a:lstStyle/>
        <a:p>
          <a:endParaRPr lang="en-AU"/>
        </a:p>
      </dgm:t>
    </dgm:pt>
    <dgm:pt modelId="{514C2326-93D3-40F7-8B6C-13C7748E2374}" type="pres">
      <dgm:prSet presAssocID="{7015FBF2-F7D8-420B-A7A9-DCDE5A7A733C}" presName="childText" presStyleLbl="bgAcc1" presStyleIdx="5" presStyleCnt="12">
        <dgm:presLayoutVars>
          <dgm:bulletEnabled val="1"/>
        </dgm:presLayoutVars>
      </dgm:prSet>
      <dgm:spPr/>
      <dgm:t>
        <a:bodyPr/>
        <a:lstStyle/>
        <a:p>
          <a:endParaRPr lang="en-AU"/>
        </a:p>
      </dgm:t>
    </dgm:pt>
    <dgm:pt modelId="{4C9FC2D1-ECA5-4C6E-B9E8-A743762E61A7}" type="pres">
      <dgm:prSet presAssocID="{6F490A37-7A50-40AD-A60C-FE22FCB4EB6B}" presName="Name13" presStyleLbl="parChTrans1D2" presStyleIdx="6" presStyleCnt="12"/>
      <dgm:spPr/>
      <dgm:t>
        <a:bodyPr/>
        <a:lstStyle/>
        <a:p>
          <a:endParaRPr lang="en-AU"/>
        </a:p>
      </dgm:t>
    </dgm:pt>
    <dgm:pt modelId="{DA26300C-7475-47FB-BE4E-E5282ABDBB37}" type="pres">
      <dgm:prSet presAssocID="{F3949DA0-640F-43EA-AB0A-50BD1C8F1548}" presName="childText" presStyleLbl="bgAcc1" presStyleIdx="6" presStyleCnt="12">
        <dgm:presLayoutVars>
          <dgm:bulletEnabled val="1"/>
        </dgm:presLayoutVars>
      </dgm:prSet>
      <dgm:spPr/>
      <dgm:t>
        <a:bodyPr/>
        <a:lstStyle/>
        <a:p>
          <a:endParaRPr lang="en-AU"/>
        </a:p>
      </dgm:t>
    </dgm:pt>
    <dgm:pt modelId="{0853C34D-DB86-4328-833B-4E76BD6D16EF}" type="pres">
      <dgm:prSet presAssocID="{361FB346-7613-4A78-84A7-36369A63BD7D}" presName="Name13" presStyleLbl="parChTrans1D2" presStyleIdx="7" presStyleCnt="12"/>
      <dgm:spPr/>
      <dgm:t>
        <a:bodyPr/>
        <a:lstStyle/>
        <a:p>
          <a:endParaRPr lang="en-AU"/>
        </a:p>
      </dgm:t>
    </dgm:pt>
    <dgm:pt modelId="{571B7EDA-7C5B-4E53-9674-602ED789FE54}" type="pres">
      <dgm:prSet presAssocID="{2B1CFEE7-A60E-4417-A722-119F2801DBA7}" presName="childText" presStyleLbl="bgAcc1" presStyleIdx="7" presStyleCnt="12" custScaleX="119066">
        <dgm:presLayoutVars>
          <dgm:bulletEnabled val="1"/>
        </dgm:presLayoutVars>
      </dgm:prSet>
      <dgm:spPr/>
      <dgm:t>
        <a:bodyPr/>
        <a:lstStyle/>
        <a:p>
          <a:endParaRPr lang="en-AU"/>
        </a:p>
      </dgm:t>
    </dgm:pt>
    <dgm:pt modelId="{845B1019-EA45-48E8-A339-4EE2BCD216D0}" type="pres">
      <dgm:prSet presAssocID="{1F731C18-D74A-422E-935F-2C3F168810ED}" presName="Name13" presStyleLbl="parChTrans1D2" presStyleIdx="8" presStyleCnt="12"/>
      <dgm:spPr/>
      <dgm:t>
        <a:bodyPr/>
        <a:lstStyle/>
        <a:p>
          <a:endParaRPr lang="en-AU"/>
        </a:p>
      </dgm:t>
    </dgm:pt>
    <dgm:pt modelId="{96689B52-9CBE-4F88-B1F3-92E4AD83BC03}" type="pres">
      <dgm:prSet presAssocID="{69269CD2-475B-408A-8E4D-F64B49BE496B}" presName="childText" presStyleLbl="bgAcc1" presStyleIdx="8" presStyleCnt="12">
        <dgm:presLayoutVars>
          <dgm:bulletEnabled val="1"/>
        </dgm:presLayoutVars>
      </dgm:prSet>
      <dgm:spPr/>
      <dgm:t>
        <a:bodyPr/>
        <a:lstStyle/>
        <a:p>
          <a:endParaRPr lang="en-AU"/>
        </a:p>
      </dgm:t>
    </dgm:pt>
    <dgm:pt modelId="{8744157A-8A1B-457F-BC49-B3C623BF6A71}" type="pres">
      <dgm:prSet presAssocID="{5EBBF955-1265-4434-ADFF-C8448913BF26}" presName="root" presStyleCnt="0"/>
      <dgm:spPr/>
    </dgm:pt>
    <dgm:pt modelId="{142A6D3D-0C34-4E17-AD86-9D70ECF820DF}" type="pres">
      <dgm:prSet presAssocID="{5EBBF955-1265-4434-ADFF-C8448913BF26}" presName="rootComposite" presStyleCnt="0"/>
      <dgm:spPr/>
    </dgm:pt>
    <dgm:pt modelId="{486CBBED-F2FD-49FA-95D3-CFAA2C964667}" type="pres">
      <dgm:prSet presAssocID="{5EBBF955-1265-4434-ADFF-C8448913BF26}" presName="rootText" presStyleLbl="node1" presStyleIdx="2" presStyleCnt="3"/>
      <dgm:spPr/>
      <dgm:t>
        <a:bodyPr/>
        <a:lstStyle/>
        <a:p>
          <a:endParaRPr lang="en-AU"/>
        </a:p>
      </dgm:t>
    </dgm:pt>
    <dgm:pt modelId="{5C79099D-D08B-4BF5-869F-0989DEFDFAE4}" type="pres">
      <dgm:prSet presAssocID="{5EBBF955-1265-4434-ADFF-C8448913BF26}" presName="rootConnector" presStyleLbl="node1" presStyleIdx="2" presStyleCnt="3"/>
      <dgm:spPr/>
      <dgm:t>
        <a:bodyPr/>
        <a:lstStyle/>
        <a:p>
          <a:endParaRPr lang="en-AU"/>
        </a:p>
      </dgm:t>
    </dgm:pt>
    <dgm:pt modelId="{FC21C557-0977-4C6B-8E2D-AC09DDAA0BFD}" type="pres">
      <dgm:prSet presAssocID="{5EBBF955-1265-4434-ADFF-C8448913BF26}" presName="childShape" presStyleCnt="0"/>
      <dgm:spPr/>
    </dgm:pt>
    <dgm:pt modelId="{33575CDA-D649-4A2C-B339-D44F888CF624}" type="pres">
      <dgm:prSet presAssocID="{55012DAA-1B5E-4E09-B970-4CE5F2B8C3CA}" presName="Name13" presStyleLbl="parChTrans1D2" presStyleIdx="9" presStyleCnt="12"/>
      <dgm:spPr/>
      <dgm:t>
        <a:bodyPr/>
        <a:lstStyle/>
        <a:p>
          <a:endParaRPr lang="en-AU"/>
        </a:p>
      </dgm:t>
    </dgm:pt>
    <dgm:pt modelId="{8679931D-C64D-427E-A01B-EE013E33B95B}" type="pres">
      <dgm:prSet presAssocID="{2BE69847-597C-4EE9-946B-C7105F6F291B}" presName="childText" presStyleLbl="bgAcc1" presStyleIdx="9" presStyleCnt="12">
        <dgm:presLayoutVars>
          <dgm:bulletEnabled val="1"/>
        </dgm:presLayoutVars>
      </dgm:prSet>
      <dgm:spPr/>
      <dgm:t>
        <a:bodyPr/>
        <a:lstStyle/>
        <a:p>
          <a:endParaRPr lang="en-AU"/>
        </a:p>
      </dgm:t>
    </dgm:pt>
    <dgm:pt modelId="{B22A7A35-688B-4437-A3E8-5593E3AAA0DC}" type="pres">
      <dgm:prSet presAssocID="{0EC1C86A-CE28-4E15-A71A-1E25C1A3FF63}" presName="Name13" presStyleLbl="parChTrans1D2" presStyleIdx="10" presStyleCnt="12"/>
      <dgm:spPr/>
      <dgm:t>
        <a:bodyPr/>
        <a:lstStyle/>
        <a:p>
          <a:endParaRPr lang="en-AU"/>
        </a:p>
      </dgm:t>
    </dgm:pt>
    <dgm:pt modelId="{4C7D1B75-D996-4150-ABAA-4D9B5A282A68}" type="pres">
      <dgm:prSet presAssocID="{E277922A-06E7-4D8D-B75A-CD57DD523A80}" presName="childText" presStyleLbl="bgAcc1" presStyleIdx="10" presStyleCnt="12">
        <dgm:presLayoutVars>
          <dgm:bulletEnabled val="1"/>
        </dgm:presLayoutVars>
      </dgm:prSet>
      <dgm:spPr/>
      <dgm:t>
        <a:bodyPr/>
        <a:lstStyle/>
        <a:p>
          <a:endParaRPr lang="en-AU"/>
        </a:p>
      </dgm:t>
    </dgm:pt>
    <dgm:pt modelId="{F7618197-E590-4705-A799-0B72E011AC71}" type="pres">
      <dgm:prSet presAssocID="{6E2E9C0F-2EF4-44A5-8C2B-F60B2DD3A103}" presName="Name13" presStyleLbl="parChTrans1D2" presStyleIdx="11" presStyleCnt="12"/>
      <dgm:spPr/>
      <dgm:t>
        <a:bodyPr/>
        <a:lstStyle/>
        <a:p>
          <a:endParaRPr lang="en-AU"/>
        </a:p>
      </dgm:t>
    </dgm:pt>
    <dgm:pt modelId="{200A2995-E9A5-4BD7-B73B-624BDFA1CCE1}" type="pres">
      <dgm:prSet presAssocID="{DCC746E1-AB32-46A6-AD24-E239F76B92B7}" presName="childText" presStyleLbl="bgAcc1" presStyleIdx="11" presStyleCnt="12">
        <dgm:presLayoutVars>
          <dgm:bulletEnabled val="1"/>
        </dgm:presLayoutVars>
      </dgm:prSet>
      <dgm:spPr/>
      <dgm:t>
        <a:bodyPr/>
        <a:lstStyle/>
        <a:p>
          <a:endParaRPr lang="en-AU"/>
        </a:p>
      </dgm:t>
    </dgm:pt>
  </dgm:ptLst>
  <dgm:cxnLst>
    <dgm:cxn modelId="{8203A5F9-D448-483E-9EA1-DC1DBBB738AB}" type="presOf" srcId="{6E2E9C0F-2EF4-44A5-8C2B-F60B2DD3A103}" destId="{F7618197-E590-4705-A799-0B72E011AC71}" srcOrd="0" destOrd="0" presId="urn:microsoft.com/office/officeart/2005/8/layout/hierarchy3"/>
    <dgm:cxn modelId="{0D6D4905-0EC9-436A-BA6F-9DC71F756383}" type="presOf" srcId="{F3949DA0-640F-43EA-AB0A-50BD1C8F1548}" destId="{DA26300C-7475-47FB-BE4E-E5282ABDBB37}" srcOrd="0" destOrd="0" presId="urn:microsoft.com/office/officeart/2005/8/layout/hierarchy3"/>
    <dgm:cxn modelId="{A280BE43-81C5-406A-8991-E3E47A0B8142}" type="presOf" srcId="{02DE5CD9-ECA7-4C5F-81B2-3867EC3F3E78}" destId="{3C3962F0-DBE9-4580-BDF6-989A5DDB456B}" srcOrd="0" destOrd="0" presId="urn:microsoft.com/office/officeart/2005/8/layout/hierarchy3"/>
    <dgm:cxn modelId="{82347957-83EB-4F1A-BCA9-F4CDF3EC5F6F}" type="presOf" srcId="{A23E8275-C14F-4A35-9101-892E43001AEF}" destId="{37160109-7E73-4AC3-A152-D41CBD614CE1}" srcOrd="0" destOrd="0" presId="urn:microsoft.com/office/officeart/2005/8/layout/hierarchy3"/>
    <dgm:cxn modelId="{D63EC393-796F-4F05-AA02-56DB699F702B}" srcId="{F0854214-D0EC-458D-96B2-3239B63B4AF3}" destId="{69269CD2-475B-408A-8E4D-F64B49BE496B}" srcOrd="3" destOrd="0" parTransId="{1F731C18-D74A-422E-935F-2C3F168810ED}" sibTransId="{655D78F7-27B0-431D-BF98-E6FC32EBE80C}"/>
    <dgm:cxn modelId="{3C330685-5760-44BF-BC26-73473EF80206}" srcId="{F0854214-D0EC-458D-96B2-3239B63B4AF3}" destId="{F3949DA0-640F-43EA-AB0A-50BD1C8F1548}" srcOrd="1" destOrd="0" parTransId="{6F490A37-7A50-40AD-A60C-FE22FCB4EB6B}" sibTransId="{BD882075-3E66-4334-918B-5A6086DBF3AD}"/>
    <dgm:cxn modelId="{B1604466-302C-4F55-A102-5F93CCAED738}" type="presOf" srcId="{7015FBF2-F7D8-420B-A7A9-DCDE5A7A733C}" destId="{514C2326-93D3-40F7-8B6C-13C7748E2374}" srcOrd="0" destOrd="0" presId="urn:microsoft.com/office/officeart/2005/8/layout/hierarchy3"/>
    <dgm:cxn modelId="{67B624EA-7012-4724-9D22-F47469B39B4D}" type="presOf" srcId="{361FB346-7613-4A78-84A7-36369A63BD7D}" destId="{0853C34D-DB86-4328-833B-4E76BD6D16EF}" srcOrd="0" destOrd="0" presId="urn:microsoft.com/office/officeart/2005/8/layout/hierarchy3"/>
    <dgm:cxn modelId="{9E306C31-1252-463E-A245-542716439BD5}" srcId="{38CF2CFE-C9A5-4AFA-851A-D6226256A743}" destId="{ED78092C-8D45-42B9-B678-DA6DF57B96FB}" srcOrd="4" destOrd="0" parTransId="{86F73931-93BF-4F84-9974-5116E2C6B565}" sibTransId="{49FC2DB9-A46D-47F5-AB21-E8993CB39F40}"/>
    <dgm:cxn modelId="{2174C55E-4302-4525-93DA-D79625ABAE97}" type="presOf" srcId="{D49A33EA-6EA1-495E-99E9-1A15E82BBBF1}" destId="{9188A16B-77BB-4391-8012-E3EC9DAB31A4}" srcOrd="0" destOrd="0" presId="urn:microsoft.com/office/officeart/2005/8/layout/hierarchy3"/>
    <dgm:cxn modelId="{D74A153A-A65F-4D4F-9EBC-95AD987A2B5D}" srcId="{38CF2CFE-C9A5-4AFA-851A-D6226256A743}" destId="{30827A64-3181-4FF0-833F-EE859E72E901}" srcOrd="3" destOrd="0" parTransId="{707D8F71-FCF8-4D1E-AB1B-01DEF8672181}" sibTransId="{2891ED17-B4C8-45CF-9ECB-5AEC64286EA6}"/>
    <dgm:cxn modelId="{574103B0-F78C-49E1-B3BA-274C8A0E510A}" type="presOf" srcId="{55012DAA-1B5E-4E09-B970-4CE5F2B8C3CA}" destId="{33575CDA-D649-4A2C-B339-D44F888CF624}" srcOrd="0" destOrd="0" presId="urn:microsoft.com/office/officeart/2005/8/layout/hierarchy3"/>
    <dgm:cxn modelId="{18E3C9E2-6F88-4C21-9C27-D9B245A94724}" type="presOf" srcId="{9A7ABA08-A861-4F8D-8753-B3BA61358D90}" destId="{861F5CDF-07FD-4499-A8FB-1F7277973C19}" srcOrd="0" destOrd="0" presId="urn:microsoft.com/office/officeart/2005/8/layout/hierarchy3"/>
    <dgm:cxn modelId="{A29D7023-B6F1-414B-834E-9C28AFAA5761}" type="presOf" srcId="{39D0E9E3-CFBF-48EA-8B11-71F8BBF6A1C2}" destId="{061C24C3-84B7-4BA6-B714-21F5E6A02A17}" srcOrd="0" destOrd="0" presId="urn:microsoft.com/office/officeart/2005/8/layout/hierarchy3"/>
    <dgm:cxn modelId="{90C66C28-E902-4D2F-B9AE-77D9B642FBF5}" type="presOf" srcId="{69269CD2-475B-408A-8E4D-F64B49BE496B}" destId="{96689B52-9CBE-4F88-B1F3-92E4AD83BC03}" srcOrd="0" destOrd="0" presId="urn:microsoft.com/office/officeart/2005/8/layout/hierarchy3"/>
    <dgm:cxn modelId="{7CEAB95E-0D99-4609-A86C-5B0842C1A982}" type="presOf" srcId="{F0854214-D0EC-458D-96B2-3239B63B4AF3}" destId="{7995A6B9-2EBE-42F6-AEB0-3ADE28F7E5FF}" srcOrd="1" destOrd="0" presId="urn:microsoft.com/office/officeart/2005/8/layout/hierarchy3"/>
    <dgm:cxn modelId="{7914A13B-9F9E-400A-A2D1-D5864DD000B5}" type="presOf" srcId="{86F73931-93BF-4F84-9974-5116E2C6B565}" destId="{7175B448-A1F9-412C-8C3A-FBABE730F8D5}" srcOrd="0" destOrd="0" presId="urn:microsoft.com/office/officeart/2005/8/layout/hierarchy3"/>
    <dgm:cxn modelId="{1EDC13A5-9D9E-4F2A-8F1A-96E26032719D}" type="presOf" srcId="{38CF2CFE-C9A5-4AFA-851A-D6226256A743}" destId="{E3CEAC7A-4A92-47A8-AC91-63F1A3C7043E}" srcOrd="0" destOrd="0" presId="urn:microsoft.com/office/officeart/2005/8/layout/hierarchy3"/>
    <dgm:cxn modelId="{89C4C745-3DE6-4DF4-ACA5-95ADC3019E8E}" srcId="{38CF2CFE-C9A5-4AFA-851A-D6226256A743}" destId="{02DE5CD9-ECA7-4C5F-81B2-3867EC3F3E78}" srcOrd="1" destOrd="0" parTransId="{B021DA2E-8D03-4F9A-B7C2-4C0D106A9957}" sibTransId="{23C1B629-F70D-4352-A018-C32F8EEFD395}"/>
    <dgm:cxn modelId="{BB2FFB0B-7DCD-47F5-B426-7CD39A9C7D13}" type="presOf" srcId="{DCC746E1-AB32-46A6-AD24-E239F76B92B7}" destId="{200A2995-E9A5-4BD7-B73B-624BDFA1CCE1}" srcOrd="0" destOrd="0" presId="urn:microsoft.com/office/officeart/2005/8/layout/hierarchy3"/>
    <dgm:cxn modelId="{407D3BE7-44E7-4DA8-932A-D3A250CF31B8}" type="presOf" srcId="{30827A64-3181-4FF0-833F-EE859E72E901}" destId="{A385D75F-CDFC-4C31-9816-26D373A9E27E}" srcOrd="0" destOrd="0" presId="urn:microsoft.com/office/officeart/2005/8/layout/hierarchy3"/>
    <dgm:cxn modelId="{D20C5705-A7C1-47C0-83F4-EA4E774FE3E3}" srcId="{5EBBF955-1265-4434-ADFF-C8448913BF26}" destId="{DCC746E1-AB32-46A6-AD24-E239F76B92B7}" srcOrd="2" destOrd="0" parTransId="{6E2E9C0F-2EF4-44A5-8C2B-F60B2DD3A103}" sibTransId="{408D7D43-60E3-4644-BC26-52FC11FBBC82}"/>
    <dgm:cxn modelId="{487AEF4F-CF24-4145-8866-D098A667E5D6}" type="presOf" srcId="{5EBBF955-1265-4434-ADFF-C8448913BF26}" destId="{5C79099D-D08B-4BF5-869F-0989DEFDFAE4}" srcOrd="1" destOrd="0" presId="urn:microsoft.com/office/officeart/2005/8/layout/hierarchy3"/>
    <dgm:cxn modelId="{60F95400-C3AE-4CE7-8002-31A078D457D7}" type="presOf" srcId="{B021DA2E-8D03-4F9A-B7C2-4C0D106A9957}" destId="{C38EC999-6FC9-4CCF-B2D8-259688ED87FC}" srcOrd="0" destOrd="0" presId="urn:microsoft.com/office/officeart/2005/8/layout/hierarchy3"/>
    <dgm:cxn modelId="{93799123-60D0-406E-9FDB-E9921EC67926}" type="presOf" srcId="{F0854214-D0EC-458D-96B2-3239B63B4AF3}" destId="{A283B525-5A55-4955-B2CC-D2108055DDB6}" srcOrd="0" destOrd="0" presId="urn:microsoft.com/office/officeart/2005/8/layout/hierarchy3"/>
    <dgm:cxn modelId="{AE656586-66B4-4BD6-968A-08D7D86408A8}" srcId="{D49A33EA-6EA1-495E-99E9-1A15E82BBBF1}" destId="{38CF2CFE-C9A5-4AFA-851A-D6226256A743}" srcOrd="0" destOrd="0" parTransId="{98F7C569-1174-4943-8F46-35A6FBA35483}" sibTransId="{115CBD5E-A3D4-44F1-99C6-82F1F555A8B1}"/>
    <dgm:cxn modelId="{B1A5914C-209B-4C50-8013-AE0A8F271034}" srcId="{D49A33EA-6EA1-495E-99E9-1A15E82BBBF1}" destId="{5EBBF955-1265-4434-ADFF-C8448913BF26}" srcOrd="2" destOrd="0" parTransId="{6D30D5C2-DB95-4266-BE0E-D399395E6906}" sibTransId="{DC090F83-761F-450D-8A55-B8E20D6FA875}"/>
    <dgm:cxn modelId="{89E4A5B7-4192-4A55-BE9C-996F31B569EC}" type="presOf" srcId="{2BE69847-597C-4EE9-946B-C7105F6F291B}" destId="{8679931D-C64D-427E-A01B-EE013E33B95B}" srcOrd="0" destOrd="0" presId="urn:microsoft.com/office/officeart/2005/8/layout/hierarchy3"/>
    <dgm:cxn modelId="{82872B4A-1684-43F4-AE7B-F33470FF0759}" srcId="{F0854214-D0EC-458D-96B2-3239B63B4AF3}" destId="{2B1CFEE7-A60E-4417-A722-119F2801DBA7}" srcOrd="2" destOrd="0" parTransId="{361FB346-7613-4A78-84A7-36369A63BD7D}" sibTransId="{1272FCF4-4BA7-4893-80CF-21D08098C474}"/>
    <dgm:cxn modelId="{30B65AE9-2291-404A-B9E4-6B299ECBD593}" type="presOf" srcId="{707D8F71-FCF8-4D1E-AB1B-01DEF8672181}" destId="{D17DA794-F833-4A01-8834-0866CBC72137}" srcOrd="0" destOrd="0" presId="urn:microsoft.com/office/officeart/2005/8/layout/hierarchy3"/>
    <dgm:cxn modelId="{B4482653-8CC5-4009-9338-6A576298862B}" srcId="{D49A33EA-6EA1-495E-99E9-1A15E82BBBF1}" destId="{F0854214-D0EC-458D-96B2-3239B63B4AF3}" srcOrd="1" destOrd="0" parTransId="{AC5D64D4-14D3-494C-8C85-13FBB2D398AA}" sibTransId="{4A00A9FF-E4DA-4A38-B21A-B40BCBD6835B}"/>
    <dgm:cxn modelId="{7BF8137E-3B72-466E-B738-A7071A0B6FEF}" type="presOf" srcId="{ED78092C-8D45-42B9-B678-DA6DF57B96FB}" destId="{3194D157-9FA7-4736-8E30-551A3048D218}" srcOrd="0" destOrd="0" presId="urn:microsoft.com/office/officeart/2005/8/layout/hierarchy3"/>
    <dgm:cxn modelId="{5F2EE7B2-D4B5-4B37-8EF3-47266FC5C85F}" type="presOf" srcId="{6F490A37-7A50-40AD-A60C-FE22FCB4EB6B}" destId="{4C9FC2D1-ECA5-4C6E-B9E8-A743762E61A7}" srcOrd="0" destOrd="0" presId="urn:microsoft.com/office/officeart/2005/8/layout/hierarchy3"/>
    <dgm:cxn modelId="{8B19AEE9-C6C5-4BFE-BD62-B472D7F3F970}" type="presOf" srcId="{5EBBF955-1265-4434-ADFF-C8448913BF26}" destId="{486CBBED-F2FD-49FA-95D3-CFAA2C964667}" srcOrd="0" destOrd="0" presId="urn:microsoft.com/office/officeart/2005/8/layout/hierarchy3"/>
    <dgm:cxn modelId="{B36C305C-0643-4069-A773-A213B9CBCF87}" type="presOf" srcId="{8D459EE6-2128-4D4C-B07A-69A1344EB2C0}" destId="{8BB4356F-1AD4-4B16-803A-CC5192A85BF5}" srcOrd="0" destOrd="0" presId="urn:microsoft.com/office/officeart/2005/8/layout/hierarchy3"/>
    <dgm:cxn modelId="{05FA080B-8A0D-46C1-944F-9CEC2F9F5E98}" srcId="{5EBBF955-1265-4434-ADFF-C8448913BF26}" destId="{2BE69847-597C-4EE9-946B-C7105F6F291B}" srcOrd="0" destOrd="0" parTransId="{55012DAA-1B5E-4E09-B970-4CE5F2B8C3CA}" sibTransId="{6A297571-532B-4494-A5C4-9DDB9415621B}"/>
    <dgm:cxn modelId="{65442475-6081-467E-93C9-3F3AC2CEE437}" type="presOf" srcId="{73FB31BE-A73A-4E67-9567-0CB2D18CB1D0}" destId="{5E43B4F7-1CE3-4D50-B775-33B3BCA9588A}" srcOrd="0" destOrd="0" presId="urn:microsoft.com/office/officeart/2005/8/layout/hierarchy3"/>
    <dgm:cxn modelId="{F70797AF-5E17-41CB-8A17-0E96A4B36304}" type="presOf" srcId="{2B1CFEE7-A60E-4417-A722-119F2801DBA7}" destId="{571B7EDA-7C5B-4E53-9674-602ED789FE54}" srcOrd="0" destOrd="0" presId="urn:microsoft.com/office/officeart/2005/8/layout/hierarchy3"/>
    <dgm:cxn modelId="{9F42E036-E8F8-43CC-866F-FACD8B20EBD6}" srcId="{38CF2CFE-C9A5-4AFA-851A-D6226256A743}" destId="{8D459EE6-2128-4D4C-B07A-69A1344EB2C0}" srcOrd="0" destOrd="0" parTransId="{73FB31BE-A73A-4E67-9567-0CB2D18CB1D0}" sibTransId="{596E0101-87E9-467E-943E-0956E4AC7624}"/>
    <dgm:cxn modelId="{41889B85-F4D7-4E94-9FC8-AC4D6857EFD3}" srcId="{F0854214-D0EC-458D-96B2-3239B63B4AF3}" destId="{7015FBF2-F7D8-420B-A7A9-DCDE5A7A733C}" srcOrd="0" destOrd="0" parTransId="{9A7ABA08-A861-4F8D-8753-B3BA61358D90}" sibTransId="{F4D6A040-82BC-4C36-BA65-514A4694CF67}"/>
    <dgm:cxn modelId="{14067056-1672-4330-803B-C94E838635E1}" srcId="{5EBBF955-1265-4434-ADFF-C8448913BF26}" destId="{E277922A-06E7-4D8D-B75A-CD57DD523A80}" srcOrd="1" destOrd="0" parTransId="{0EC1C86A-CE28-4E15-A71A-1E25C1A3FF63}" sibTransId="{5B852200-BB52-4732-BAFD-6E0778E66852}"/>
    <dgm:cxn modelId="{B42C2E9C-A059-404D-A7CE-E9CE397B2709}" type="presOf" srcId="{E277922A-06E7-4D8D-B75A-CD57DD523A80}" destId="{4C7D1B75-D996-4150-ABAA-4D9B5A282A68}" srcOrd="0" destOrd="0" presId="urn:microsoft.com/office/officeart/2005/8/layout/hierarchy3"/>
    <dgm:cxn modelId="{B51950D0-9422-49FE-93F8-D4CDCEFB7D3A}" type="presOf" srcId="{38CF2CFE-C9A5-4AFA-851A-D6226256A743}" destId="{52CDE7E8-6EF2-4D26-932C-30C9065AD886}" srcOrd="1" destOrd="0" presId="urn:microsoft.com/office/officeart/2005/8/layout/hierarchy3"/>
    <dgm:cxn modelId="{660E2B8E-09E6-481D-8CE7-D5A9A0F468F8}" type="presOf" srcId="{0EC1C86A-CE28-4E15-A71A-1E25C1A3FF63}" destId="{B22A7A35-688B-4437-A3E8-5593E3AAA0DC}" srcOrd="0" destOrd="0" presId="urn:microsoft.com/office/officeart/2005/8/layout/hierarchy3"/>
    <dgm:cxn modelId="{9F5220E8-E82F-4FE0-AD6A-9C624F29428B}" type="presOf" srcId="{1F731C18-D74A-422E-935F-2C3F168810ED}" destId="{845B1019-EA45-48E8-A339-4EE2BCD216D0}" srcOrd="0" destOrd="0" presId="urn:microsoft.com/office/officeart/2005/8/layout/hierarchy3"/>
    <dgm:cxn modelId="{223FE4C8-33F4-42E4-8DE4-96B76001BF40}" srcId="{38CF2CFE-C9A5-4AFA-851A-D6226256A743}" destId="{39D0E9E3-CFBF-48EA-8B11-71F8BBF6A1C2}" srcOrd="2" destOrd="0" parTransId="{A23E8275-C14F-4A35-9101-892E43001AEF}" sibTransId="{73A2905D-EEED-4FD6-A233-BE2DD5B4DD4A}"/>
    <dgm:cxn modelId="{A3DB0693-9238-4311-BF30-9C5EECA62DFA}" type="presParOf" srcId="{9188A16B-77BB-4391-8012-E3EC9DAB31A4}" destId="{D3AE21D8-A17C-48CD-BFAA-0A5879822434}" srcOrd="0" destOrd="0" presId="urn:microsoft.com/office/officeart/2005/8/layout/hierarchy3"/>
    <dgm:cxn modelId="{439315A6-358D-4660-89BF-7598BFC81150}" type="presParOf" srcId="{D3AE21D8-A17C-48CD-BFAA-0A5879822434}" destId="{EFA619FF-2E01-43C9-A913-6B98DA1A2C84}" srcOrd="0" destOrd="0" presId="urn:microsoft.com/office/officeart/2005/8/layout/hierarchy3"/>
    <dgm:cxn modelId="{B8907AF5-15A8-481D-9B8D-7ABC89E655E8}" type="presParOf" srcId="{EFA619FF-2E01-43C9-A913-6B98DA1A2C84}" destId="{E3CEAC7A-4A92-47A8-AC91-63F1A3C7043E}" srcOrd="0" destOrd="0" presId="urn:microsoft.com/office/officeart/2005/8/layout/hierarchy3"/>
    <dgm:cxn modelId="{AB5060DF-33BB-46C9-89A1-C34197A50351}" type="presParOf" srcId="{EFA619FF-2E01-43C9-A913-6B98DA1A2C84}" destId="{52CDE7E8-6EF2-4D26-932C-30C9065AD886}" srcOrd="1" destOrd="0" presId="urn:microsoft.com/office/officeart/2005/8/layout/hierarchy3"/>
    <dgm:cxn modelId="{593A76D4-DB4B-4EED-B62D-A73BE5E93FF7}" type="presParOf" srcId="{D3AE21D8-A17C-48CD-BFAA-0A5879822434}" destId="{9CA1FA93-8D27-44D9-8A9F-974AC35CF836}" srcOrd="1" destOrd="0" presId="urn:microsoft.com/office/officeart/2005/8/layout/hierarchy3"/>
    <dgm:cxn modelId="{4E81C321-3EAF-412F-81C2-516F4A90792B}" type="presParOf" srcId="{9CA1FA93-8D27-44D9-8A9F-974AC35CF836}" destId="{5E43B4F7-1CE3-4D50-B775-33B3BCA9588A}" srcOrd="0" destOrd="0" presId="urn:microsoft.com/office/officeart/2005/8/layout/hierarchy3"/>
    <dgm:cxn modelId="{2D9ABA8A-089A-4B1F-9DFA-4A45D40A1131}" type="presParOf" srcId="{9CA1FA93-8D27-44D9-8A9F-974AC35CF836}" destId="{8BB4356F-1AD4-4B16-803A-CC5192A85BF5}" srcOrd="1" destOrd="0" presId="urn:microsoft.com/office/officeart/2005/8/layout/hierarchy3"/>
    <dgm:cxn modelId="{82B8946F-CEB0-448F-B56B-DE9840CFCCD6}" type="presParOf" srcId="{9CA1FA93-8D27-44D9-8A9F-974AC35CF836}" destId="{C38EC999-6FC9-4CCF-B2D8-259688ED87FC}" srcOrd="2" destOrd="0" presId="urn:microsoft.com/office/officeart/2005/8/layout/hierarchy3"/>
    <dgm:cxn modelId="{F757E05C-5428-404F-90E9-DB81BD01A98D}" type="presParOf" srcId="{9CA1FA93-8D27-44D9-8A9F-974AC35CF836}" destId="{3C3962F0-DBE9-4580-BDF6-989A5DDB456B}" srcOrd="3" destOrd="0" presId="urn:microsoft.com/office/officeart/2005/8/layout/hierarchy3"/>
    <dgm:cxn modelId="{20C4C15A-746F-4A69-8E1B-35A892F5EB89}" type="presParOf" srcId="{9CA1FA93-8D27-44D9-8A9F-974AC35CF836}" destId="{37160109-7E73-4AC3-A152-D41CBD614CE1}" srcOrd="4" destOrd="0" presId="urn:microsoft.com/office/officeart/2005/8/layout/hierarchy3"/>
    <dgm:cxn modelId="{3D40644A-A51B-44A8-A7CB-C9859D34348C}" type="presParOf" srcId="{9CA1FA93-8D27-44D9-8A9F-974AC35CF836}" destId="{061C24C3-84B7-4BA6-B714-21F5E6A02A17}" srcOrd="5" destOrd="0" presId="urn:microsoft.com/office/officeart/2005/8/layout/hierarchy3"/>
    <dgm:cxn modelId="{C075A5A2-01F0-4E1E-B674-F1DEE97033BB}" type="presParOf" srcId="{9CA1FA93-8D27-44D9-8A9F-974AC35CF836}" destId="{D17DA794-F833-4A01-8834-0866CBC72137}" srcOrd="6" destOrd="0" presId="urn:microsoft.com/office/officeart/2005/8/layout/hierarchy3"/>
    <dgm:cxn modelId="{63737EF7-A457-42D3-ABCD-FBA0852CEAED}" type="presParOf" srcId="{9CA1FA93-8D27-44D9-8A9F-974AC35CF836}" destId="{A385D75F-CDFC-4C31-9816-26D373A9E27E}" srcOrd="7" destOrd="0" presId="urn:microsoft.com/office/officeart/2005/8/layout/hierarchy3"/>
    <dgm:cxn modelId="{00723D7A-65E7-41E9-97AA-CC4CFAC0FEE5}" type="presParOf" srcId="{9CA1FA93-8D27-44D9-8A9F-974AC35CF836}" destId="{7175B448-A1F9-412C-8C3A-FBABE730F8D5}" srcOrd="8" destOrd="0" presId="urn:microsoft.com/office/officeart/2005/8/layout/hierarchy3"/>
    <dgm:cxn modelId="{F88EDCC2-4539-45B3-9DEB-F1545B6CECF9}" type="presParOf" srcId="{9CA1FA93-8D27-44D9-8A9F-974AC35CF836}" destId="{3194D157-9FA7-4736-8E30-551A3048D218}" srcOrd="9" destOrd="0" presId="urn:microsoft.com/office/officeart/2005/8/layout/hierarchy3"/>
    <dgm:cxn modelId="{927F4F4D-6F1A-4E54-ACBE-7449A7D50A87}" type="presParOf" srcId="{9188A16B-77BB-4391-8012-E3EC9DAB31A4}" destId="{6A95AA50-C6D6-4288-A5BF-CC229D7E1584}" srcOrd="1" destOrd="0" presId="urn:microsoft.com/office/officeart/2005/8/layout/hierarchy3"/>
    <dgm:cxn modelId="{892532D2-A63A-4EC3-B842-04CCF8269A94}" type="presParOf" srcId="{6A95AA50-C6D6-4288-A5BF-CC229D7E1584}" destId="{2EDDEE26-C416-4209-BA95-686C0C2E95DC}" srcOrd="0" destOrd="0" presId="urn:microsoft.com/office/officeart/2005/8/layout/hierarchy3"/>
    <dgm:cxn modelId="{E4456CCB-03BB-45E6-A5E1-E4EEF33C4C85}" type="presParOf" srcId="{2EDDEE26-C416-4209-BA95-686C0C2E95DC}" destId="{A283B525-5A55-4955-B2CC-D2108055DDB6}" srcOrd="0" destOrd="0" presId="urn:microsoft.com/office/officeart/2005/8/layout/hierarchy3"/>
    <dgm:cxn modelId="{13711766-3C82-4BC0-8181-9A212D11DB4B}" type="presParOf" srcId="{2EDDEE26-C416-4209-BA95-686C0C2E95DC}" destId="{7995A6B9-2EBE-42F6-AEB0-3ADE28F7E5FF}" srcOrd="1" destOrd="0" presId="urn:microsoft.com/office/officeart/2005/8/layout/hierarchy3"/>
    <dgm:cxn modelId="{7A2DF783-F129-466E-B3D1-CD83DC9A3C5A}" type="presParOf" srcId="{6A95AA50-C6D6-4288-A5BF-CC229D7E1584}" destId="{46A5B283-DF65-4463-90B1-78FA9C86F6AC}" srcOrd="1" destOrd="0" presId="urn:microsoft.com/office/officeart/2005/8/layout/hierarchy3"/>
    <dgm:cxn modelId="{FECF67F1-FF73-4FBA-BD22-16A33AC1BAA1}" type="presParOf" srcId="{46A5B283-DF65-4463-90B1-78FA9C86F6AC}" destId="{861F5CDF-07FD-4499-A8FB-1F7277973C19}" srcOrd="0" destOrd="0" presId="urn:microsoft.com/office/officeart/2005/8/layout/hierarchy3"/>
    <dgm:cxn modelId="{A33438D1-6A2E-4484-9693-AED9578E1981}" type="presParOf" srcId="{46A5B283-DF65-4463-90B1-78FA9C86F6AC}" destId="{514C2326-93D3-40F7-8B6C-13C7748E2374}" srcOrd="1" destOrd="0" presId="urn:microsoft.com/office/officeart/2005/8/layout/hierarchy3"/>
    <dgm:cxn modelId="{EC40A628-8255-4CBC-944E-1AFAF7F75BD5}" type="presParOf" srcId="{46A5B283-DF65-4463-90B1-78FA9C86F6AC}" destId="{4C9FC2D1-ECA5-4C6E-B9E8-A743762E61A7}" srcOrd="2" destOrd="0" presId="urn:microsoft.com/office/officeart/2005/8/layout/hierarchy3"/>
    <dgm:cxn modelId="{4BA3B25A-4119-494C-A350-F29FC24E8471}" type="presParOf" srcId="{46A5B283-DF65-4463-90B1-78FA9C86F6AC}" destId="{DA26300C-7475-47FB-BE4E-E5282ABDBB37}" srcOrd="3" destOrd="0" presId="urn:microsoft.com/office/officeart/2005/8/layout/hierarchy3"/>
    <dgm:cxn modelId="{D77CA62A-4467-4197-ACC3-31A5F387CF58}" type="presParOf" srcId="{46A5B283-DF65-4463-90B1-78FA9C86F6AC}" destId="{0853C34D-DB86-4328-833B-4E76BD6D16EF}" srcOrd="4" destOrd="0" presId="urn:microsoft.com/office/officeart/2005/8/layout/hierarchy3"/>
    <dgm:cxn modelId="{7C0D389C-8D8D-4546-9148-87176FD26B3C}" type="presParOf" srcId="{46A5B283-DF65-4463-90B1-78FA9C86F6AC}" destId="{571B7EDA-7C5B-4E53-9674-602ED789FE54}" srcOrd="5" destOrd="0" presId="urn:microsoft.com/office/officeart/2005/8/layout/hierarchy3"/>
    <dgm:cxn modelId="{75E9F93E-0602-48D7-AEAB-7B3E2AC54F4F}" type="presParOf" srcId="{46A5B283-DF65-4463-90B1-78FA9C86F6AC}" destId="{845B1019-EA45-48E8-A339-4EE2BCD216D0}" srcOrd="6" destOrd="0" presId="urn:microsoft.com/office/officeart/2005/8/layout/hierarchy3"/>
    <dgm:cxn modelId="{CD1BD846-A00E-41BB-85BB-41277E713439}" type="presParOf" srcId="{46A5B283-DF65-4463-90B1-78FA9C86F6AC}" destId="{96689B52-9CBE-4F88-B1F3-92E4AD83BC03}" srcOrd="7" destOrd="0" presId="urn:microsoft.com/office/officeart/2005/8/layout/hierarchy3"/>
    <dgm:cxn modelId="{8D6CF021-09AD-46A6-8B30-3EDD602B2411}" type="presParOf" srcId="{9188A16B-77BB-4391-8012-E3EC9DAB31A4}" destId="{8744157A-8A1B-457F-BC49-B3C623BF6A71}" srcOrd="2" destOrd="0" presId="urn:microsoft.com/office/officeart/2005/8/layout/hierarchy3"/>
    <dgm:cxn modelId="{FAC66ADE-03FF-4E60-8E96-555D8A9A93B6}" type="presParOf" srcId="{8744157A-8A1B-457F-BC49-B3C623BF6A71}" destId="{142A6D3D-0C34-4E17-AD86-9D70ECF820DF}" srcOrd="0" destOrd="0" presId="urn:microsoft.com/office/officeart/2005/8/layout/hierarchy3"/>
    <dgm:cxn modelId="{03941A6D-7CD5-4DF4-B794-EBE6F4D3C0FA}" type="presParOf" srcId="{142A6D3D-0C34-4E17-AD86-9D70ECF820DF}" destId="{486CBBED-F2FD-49FA-95D3-CFAA2C964667}" srcOrd="0" destOrd="0" presId="urn:microsoft.com/office/officeart/2005/8/layout/hierarchy3"/>
    <dgm:cxn modelId="{E17E5298-8355-4530-B8CC-35C3C5400DA2}" type="presParOf" srcId="{142A6D3D-0C34-4E17-AD86-9D70ECF820DF}" destId="{5C79099D-D08B-4BF5-869F-0989DEFDFAE4}" srcOrd="1" destOrd="0" presId="urn:microsoft.com/office/officeart/2005/8/layout/hierarchy3"/>
    <dgm:cxn modelId="{E2AB6861-C203-4CE2-B47B-5D41005B53BC}" type="presParOf" srcId="{8744157A-8A1B-457F-BC49-B3C623BF6A71}" destId="{FC21C557-0977-4C6B-8E2D-AC09DDAA0BFD}" srcOrd="1" destOrd="0" presId="urn:microsoft.com/office/officeart/2005/8/layout/hierarchy3"/>
    <dgm:cxn modelId="{24426758-1742-413E-87F8-A860BDEB97FC}" type="presParOf" srcId="{FC21C557-0977-4C6B-8E2D-AC09DDAA0BFD}" destId="{33575CDA-D649-4A2C-B339-D44F888CF624}" srcOrd="0" destOrd="0" presId="urn:microsoft.com/office/officeart/2005/8/layout/hierarchy3"/>
    <dgm:cxn modelId="{AA125004-ED47-42A6-9F33-A9B24D057204}" type="presParOf" srcId="{FC21C557-0977-4C6B-8E2D-AC09DDAA0BFD}" destId="{8679931D-C64D-427E-A01B-EE013E33B95B}" srcOrd="1" destOrd="0" presId="urn:microsoft.com/office/officeart/2005/8/layout/hierarchy3"/>
    <dgm:cxn modelId="{07AE1F2C-54FD-4943-8E59-A27C9052B08B}" type="presParOf" srcId="{FC21C557-0977-4C6B-8E2D-AC09DDAA0BFD}" destId="{B22A7A35-688B-4437-A3E8-5593E3AAA0DC}" srcOrd="2" destOrd="0" presId="urn:microsoft.com/office/officeart/2005/8/layout/hierarchy3"/>
    <dgm:cxn modelId="{F34BB052-E532-4B93-99FD-0C4E47A94029}" type="presParOf" srcId="{FC21C557-0977-4C6B-8E2D-AC09DDAA0BFD}" destId="{4C7D1B75-D996-4150-ABAA-4D9B5A282A68}" srcOrd="3" destOrd="0" presId="urn:microsoft.com/office/officeart/2005/8/layout/hierarchy3"/>
    <dgm:cxn modelId="{5ACFF8BF-B390-4639-B5BC-02F38EA27E2D}" type="presParOf" srcId="{FC21C557-0977-4C6B-8E2D-AC09DDAA0BFD}" destId="{F7618197-E590-4705-A799-0B72E011AC71}" srcOrd="4" destOrd="0" presId="urn:microsoft.com/office/officeart/2005/8/layout/hierarchy3"/>
    <dgm:cxn modelId="{EE000DEA-3853-421F-B760-23D9778BFC8F}" type="presParOf" srcId="{FC21C557-0977-4C6B-8E2D-AC09DDAA0BFD}" destId="{200A2995-E9A5-4BD7-B73B-624BDFA1CCE1}" srcOrd="5" destOrd="0" presId="urn:microsoft.com/office/officeart/2005/8/layout/hierarchy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EAC7A-4A92-47A8-AC91-63F1A3C7043E}">
      <dsp:nvSpPr>
        <dsp:cNvPr id="0" name=""/>
        <dsp:cNvSpPr/>
      </dsp:nvSpPr>
      <dsp:spPr>
        <a:xfrm>
          <a:off x="1142473" y="123"/>
          <a:ext cx="1767852" cy="883926"/>
        </a:xfrm>
        <a:prstGeom prst="roundRect">
          <a:avLst>
            <a:gd name="adj" fmla="val 10000"/>
          </a:avLst>
        </a:prstGeom>
        <a:solidFill>
          <a:srgbClr val="92D05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AU" sz="2000" b="1" kern="1200" dirty="0" smtClean="0">
              <a:solidFill>
                <a:schemeClr val="tx1"/>
              </a:solidFill>
            </a:rPr>
            <a:t>Human Perspectives</a:t>
          </a:r>
          <a:endParaRPr lang="en-AU" sz="2000" kern="1200" dirty="0"/>
        </a:p>
      </dsp:txBody>
      <dsp:txXfrm>
        <a:off x="1168362" y="26012"/>
        <a:ext cx="1716074" cy="832148"/>
      </dsp:txXfrm>
    </dsp:sp>
    <dsp:sp modelId="{5E43B4F7-1CE3-4D50-B775-33B3BCA9588A}">
      <dsp:nvSpPr>
        <dsp:cNvPr id="0" name=""/>
        <dsp:cNvSpPr/>
      </dsp:nvSpPr>
      <dsp:spPr>
        <a:xfrm>
          <a:off x="1319258" y="884049"/>
          <a:ext cx="176785" cy="662944"/>
        </a:xfrm>
        <a:custGeom>
          <a:avLst/>
          <a:gdLst/>
          <a:ahLst/>
          <a:cxnLst/>
          <a:rect l="0" t="0" r="0" b="0"/>
          <a:pathLst>
            <a:path>
              <a:moveTo>
                <a:pt x="0" y="0"/>
              </a:moveTo>
              <a:lnTo>
                <a:pt x="0" y="662944"/>
              </a:lnTo>
              <a:lnTo>
                <a:pt x="176785" y="662944"/>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8BB4356F-1AD4-4B16-803A-CC5192A85BF5}">
      <dsp:nvSpPr>
        <dsp:cNvPr id="0" name=""/>
        <dsp:cNvSpPr/>
      </dsp:nvSpPr>
      <dsp:spPr>
        <a:xfrm>
          <a:off x="1496043" y="1105030"/>
          <a:ext cx="1414282" cy="883926"/>
        </a:xfrm>
        <a:prstGeom prst="roundRect">
          <a:avLst>
            <a:gd name="adj" fmla="val 10000"/>
          </a:avLst>
        </a:prstGeom>
        <a:solidFill>
          <a:srgbClr val="CCFFCC"/>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AU" sz="1600" kern="1200" dirty="0" smtClean="0"/>
            <a:t>1.Foundations of Management practices</a:t>
          </a:r>
          <a:endParaRPr lang="en-AU" sz="1600" kern="1200" dirty="0"/>
        </a:p>
      </dsp:txBody>
      <dsp:txXfrm>
        <a:off x="1521932" y="1130919"/>
        <a:ext cx="1362504" cy="832148"/>
      </dsp:txXfrm>
    </dsp:sp>
    <dsp:sp modelId="{C38EC999-6FC9-4CCF-B2D8-259688ED87FC}">
      <dsp:nvSpPr>
        <dsp:cNvPr id="0" name=""/>
        <dsp:cNvSpPr/>
      </dsp:nvSpPr>
      <dsp:spPr>
        <a:xfrm>
          <a:off x="1319258" y="884049"/>
          <a:ext cx="176785" cy="1767852"/>
        </a:xfrm>
        <a:custGeom>
          <a:avLst/>
          <a:gdLst/>
          <a:ahLst/>
          <a:cxnLst/>
          <a:rect l="0" t="0" r="0" b="0"/>
          <a:pathLst>
            <a:path>
              <a:moveTo>
                <a:pt x="0" y="0"/>
              </a:moveTo>
              <a:lnTo>
                <a:pt x="0" y="1767852"/>
              </a:lnTo>
              <a:lnTo>
                <a:pt x="176785" y="1767852"/>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3C3962F0-DBE9-4580-BDF6-989A5DDB456B}">
      <dsp:nvSpPr>
        <dsp:cNvPr id="0" name=""/>
        <dsp:cNvSpPr/>
      </dsp:nvSpPr>
      <dsp:spPr>
        <a:xfrm>
          <a:off x="1496043" y="2209938"/>
          <a:ext cx="1414282" cy="883926"/>
        </a:xfrm>
        <a:prstGeom prst="roundRect">
          <a:avLst>
            <a:gd name="adj" fmla="val 10000"/>
          </a:avLst>
        </a:prstGeom>
        <a:solidFill>
          <a:srgbClr val="CCFFCC">
            <a:alpha val="90000"/>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AU" sz="1600" kern="1200" dirty="0" smtClean="0"/>
            <a:t>2. Managing OB: Foundations </a:t>
          </a:r>
        </a:p>
      </dsp:txBody>
      <dsp:txXfrm>
        <a:off x="1521932" y="2235827"/>
        <a:ext cx="1362504" cy="832148"/>
      </dsp:txXfrm>
    </dsp:sp>
    <dsp:sp modelId="{37160109-7E73-4AC3-A152-D41CBD614CE1}">
      <dsp:nvSpPr>
        <dsp:cNvPr id="0" name=""/>
        <dsp:cNvSpPr/>
      </dsp:nvSpPr>
      <dsp:spPr>
        <a:xfrm>
          <a:off x="1319258" y="884049"/>
          <a:ext cx="176785" cy="2872760"/>
        </a:xfrm>
        <a:custGeom>
          <a:avLst/>
          <a:gdLst/>
          <a:ahLst/>
          <a:cxnLst/>
          <a:rect l="0" t="0" r="0" b="0"/>
          <a:pathLst>
            <a:path>
              <a:moveTo>
                <a:pt x="0" y="0"/>
              </a:moveTo>
              <a:lnTo>
                <a:pt x="0" y="2872760"/>
              </a:lnTo>
              <a:lnTo>
                <a:pt x="176785" y="2872760"/>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061C24C3-84B7-4BA6-B714-21F5E6A02A17}">
      <dsp:nvSpPr>
        <dsp:cNvPr id="0" name=""/>
        <dsp:cNvSpPr/>
      </dsp:nvSpPr>
      <dsp:spPr>
        <a:xfrm>
          <a:off x="1496043" y="3314846"/>
          <a:ext cx="1414282" cy="883926"/>
        </a:xfrm>
        <a:prstGeom prst="roundRect">
          <a:avLst>
            <a:gd name="adj" fmla="val 10000"/>
          </a:avLst>
        </a:prstGeom>
        <a:solidFill>
          <a:srgbClr val="CCFFCC">
            <a:alpha val="90000"/>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AU" sz="1600" kern="1200" dirty="0" smtClean="0"/>
            <a:t>3. Managing OB: Groups &amp; teams</a:t>
          </a:r>
          <a:endParaRPr lang="en-AU" sz="1600" kern="1200" dirty="0"/>
        </a:p>
      </dsp:txBody>
      <dsp:txXfrm>
        <a:off x="1521932" y="3340735"/>
        <a:ext cx="1362504" cy="832148"/>
      </dsp:txXfrm>
    </dsp:sp>
    <dsp:sp modelId="{D17DA794-F833-4A01-8834-0866CBC72137}">
      <dsp:nvSpPr>
        <dsp:cNvPr id="0" name=""/>
        <dsp:cNvSpPr/>
      </dsp:nvSpPr>
      <dsp:spPr>
        <a:xfrm>
          <a:off x="1319258" y="884049"/>
          <a:ext cx="176785" cy="3977668"/>
        </a:xfrm>
        <a:custGeom>
          <a:avLst/>
          <a:gdLst/>
          <a:ahLst/>
          <a:cxnLst/>
          <a:rect l="0" t="0" r="0" b="0"/>
          <a:pathLst>
            <a:path>
              <a:moveTo>
                <a:pt x="0" y="0"/>
              </a:moveTo>
              <a:lnTo>
                <a:pt x="0" y="3977668"/>
              </a:lnTo>
              <a:lnTo>
                <a:pt x="176785" y="3977668"/>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A385D75F-CDFC-4C31-9816-26D373A9E27E}">
      <dsp:nvSpPr>
        <dsp:cNvPr id="0" name=""/>
        <dsp:cNvSpPr/>
      </dsp:nvSpPr>
      <dsp:spPr>
        <a:xfrm>
          <a:off x="1496043" y="4419754"/>
          <a:ext cx="1706472" cy="883926"/>
        </a:xfrm>
        <a:prstGeom prst="roundRect">
          <a:avLst>
            <a:gd name="adj" fmla="val 10000"/>
          </a:avLst>
        </a:prstGeom>
        <a:solidFill>
          <a:srgbClr val="CCFFCC">
            <a:alpha val="90000"/>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AU" sz="1600" kern="1200" dirty="0" smtClean="0"/>
            <a:t>4. Managerial communication</a:t>
          </a:r>
        </a:p>
      </dsp:txBody>
      <dsp:txXfrm>
        <a:off x="1521932" y="4445643"/>
        <a:ext cx="1654694" cy="832148"/>
      </dsp:txXfrm>
    </dsp:sp>
    <dsp:sp modelId="{7175B448-A1F9-412C-8C3A-FBABE730F8D5}">
      <dsp:nvSpPr>
        <dsp:cNvPr id="0" name=""/>
        <dsp:cNvSpPr/>
      </dsp:nvSpPr>
      <dsp:spPr>
        <a:xfrm>
          <a:off x="1319258" y="884049"/>
          <a:ext cx="140735" cy="5082699"/>
        </a:xfrm>
        <a:custGeom>
          <a:avLst/>
          <a:gdLst/>
          <a:ahLst/>
          <a:cxnLst/>
          <a:rect l="0" t="0" r="0" b="0"/>
          <a:pathLst>
            <a:path>
              <a:moveTo>
                <a:pt x="0" y="0"/>
              </a:moveTo>
              <a:lnTo>
                <a:pt x="0" y="5082699"/>
              </a:lnTo>
              <a:lnTo>
                <a:pt x="140735" y="5082699"/>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3194D157-9FA7-4736-8E30-551A3048D218}">
      <dsp:nvSpPr>
        <dsp:cNvPr id="0" name=""/>
        <dsp:cNvSpPr/>
      </dsp:nvSpPr>
      <dsp:spPr>
        <a:xfrm>
          <a:off x="1459993" y="5524785"/>
          <a:ext cx="1414282" cy="883926"/>
        </a:xfrm>
        <a:prstGeom prst="roundRect">
          <a:avLst>
            <a:gd name="adj" fmla="val 10000"/>
          </a:avLst>
        </a:prstGeom>
        <a:solidFill>
          <a:srgbClr val="CCFFCC">
            <a:alpha val="89804"/>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AU" sz="1600" kern="1200" dirty="0" smtClean="0"/>
            <a:t>5. Managing ethical behaviour</a:t>
          </a:r>
          <a:endParaRPr lang="en-AU" sz="1600" kern="1200" dirty="0"/>
        </a:p>
      </dsp:txBody>
      <dsp:txXfrm>
        <a:off x="1485882" y="5550674"/>
        <a:ext cx="1362504" cy="832148"/>
      </dsp:txXfrm>
    </dsp:sp>
    <dsp:sp modelId="{A283B525-5A55-4955-B2CC-D2108055DDB6}">
      <dsp:nvSpPr>
        <dsp:cNvPr id="0" name=""/>
        <dsp:cNvSpPr/>
      </dsp:nvSpPr>
      <dsp:spPr>
        <a:xfrm>
          <a:off x="3352288" y="123"/>
          <a:ext cx="1936382" cy="883926"/>
        </a:xfrm>
        <a:prstGeom prst="roundRect">
          <a:avLst>
            <a:gd name="adj" fmla="val 10000"/>
          </a:avLst>
        </a:prstGeom>
        <a:solidFill>
          <a:schemeClr val="accent2">
            <a:lumMod val="60000"/>
            <a:lumOff val="4000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AU" sz="2000" b="1" kern="1200" dirty="0" smtClean="0">
              <a:solidFill>
                <a:schemeClr val="tx1"/>
              </a:solidFill>
            </a:rPr>
            <a:t>Organisational Perspectives</a:t>
          </a:r>
        </a:p>
      </dsp:txBody>
      <dsp:txXfrm>
        <a:off x="3378177" y="26012"/>
        <a:ext cx="1884604" cy="832148"/>
      </dsp:txXfrm>
    </dsp:sp>
    <dsp:sp modelId="{861F5CDF-07FD-4499-A8FB-1F7277973C19}">
      <dsp:nvSpPr>
        <dsp:cNvPr id="0" name=""/>
        <dsp:cNvSpPr/>
      </dsp:nvSpPr>
      <dsp:spPr>
        <a:xfrm>
          <a:off x="3545927" y="884049"/>
          <a:ext cx="193638" cy="662944"/>
        </a:xfrm>
        <a:custGeom>
          <a:avLst/>
          <a:gdLst/>
          <a:ahLst/>
          <a:cxnLst/>
          <a:rect l="0" t="0" r="0" b="0"/>
          <a:pathLst>
            <a:path>
              <a:moveTo>
                <a:pt x="0" y="0"/>
              </a:moveTo>
              <a:lnTo>
                <a:pt x="0" y="662944"/>
              </a:lnTo>
              <a:lnTo>
                <a:pt x="193638" y="662944"/>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514C2326-93D3-40F7-8B6C-13C7748E2374}">
      <dsp:nvSpPr>
        <dsp:cNvPr id="0" name=""/>
        <dsp:cNvSpPr/>
      </dsp:nvSpPr>
      <dsp:spPr>
        <a:xfrm>
          <a:off x="3739565" y="1105030"/>
          <a:ext cx="1414282" cy="883926"/>
        </a:xfrm>
        <a:prstGeom prst="roundRect">
          <a:avLst>
            <a:gd name="adj" fmla="val 10000"/>
          </a:avLst>
        </a:prstGeom>
        <a:solidFill>
          <a:schemeClr val="accent2">
            <a:lumMod val="20000"/>
            <a:lumOff val="80000"/>
            <a:alpha val="89804"/>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AU" sz="1600" kern="1200" dirty="0" smtClean="0"/>
            <a:t>6. Leadership</a:t>
          </a:r>
          <a:endParaRPr lang="en-AU" sz="1600" kern="1200" dirty="0"/>
        </a:p>
      </dsp:txBody>
      <dsp:txXfrm>
        <a:off x="3765454" y="1130919"/>
        <a:ext cx="1362504" cy="832148"/>
      </dsp:txXfrm>
    </dsp:sp>
    <dsp:sp modelId="{4C9FC2D1-ECA5-4C6E-B9E8-A743762E61A7}">
      <dsp:nvSpPr>
        <dsp:cNvPr id="0" name=""/>
        <dsp:cNvSpPr/>
      </dsp:nvSpPr>
      <dsp:spPr>
        <a:xfrm>
          <a:off x="3545927" y="884049"/>
          <a:ext cx="193638" cy="1767852"/>
        </a:xfrm>
        <a:custGeom>
          <a:avLst/>
          <a:gdLst/>
          <a:ahLst/>
          <a:cxnLst/>
          <a:rect l="0" t="0" r="0" b="0"/>
          <a:pathLst>
            <a:path>
              <a:moveTo>
                <a:pt x="0" y="0"/>
              </a:moveTo>
              <a:lnTo>
                <a:pt x="0" y="1767852"/>
              </a:lnTo>
              <a:lnTo>
                <a:pt x="193638" y="1767852"/>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DA26300C-7475-47FB-BE4E-E5282ABDBB37}">
      <dsp:nvSpPr>
        <dsp:cNvPr id="0" name=""/>
        <dsp:cNvSpPr/>
      </dsp:nvSpPr>
      <dsp:spPr>
        <a:xfrm>
          <a:off x="3739565" y="2209938"/>
          <a:ext cx="1414282" cy="883926"/>
        </a:xfrm>
        <a:prstGeom prst="roundRect">
          <a:avLst>
            <a:gd name="adj" fmla="val 10000"/>
          </a:avLst>
        </a:prstGeom>
        <a:solidFill>
          <a:schemeClr val="accent2">
            <a:lumMod val="20000"/>
            <a:lumOff val="80000"/>
            <a:alpha val="9000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AU" sz="1600" kern="1200" dirty="0" smtClean="0"/>
            <a:t>7. Managing strategically</a:t>
          </a:r>
          <a:endParaRPr lang="en-AU" sz="1600" kern="1200" dirty="0"/>
        </a:p>
      </dsp:txBody>
      <dsp:txXfrm>
        <a:off x="3765454" y="2235827"/>
        <a:ext cx="1362504" cy="832148"/>
      </dsp:txXfrm>
    </dsp:sp>
    <dsp:sp modelId="{0853C34D-DB86-4328-833B-4E76BD6D16EF}">
      <dsp:nvSpPr>
        <dsp:cNvPr id="0" name=""/>
        <dsp:cNvSpPr/>
      </dsp:nvSpPr>
      <dsp:spPr>
        <a:xfrm>
          <a:off x="3545927" y="884049"/>
          <a:ext cx="193638" cy="2872760"/>
        </a:xfrm>
        <a:custGeom>
          <a:avLst/>
          <a:gdLst/>
          <a:ahLst/>
          <a:cxnLst/>
          <a:rect l="0" t="0" r="0" b="0"/>
          <a:pathLst>
            <a:path>
              <a:moveTo>
                <a:pt x="0" y="0"/>
              </a:moveTo>
              <a:lnTo>
                <a:pt x="0" y="2872760"/>
              </a:lnTo>
              <a:lnTo>
                <a:pt x="193638" y="2872760"/>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571B7EDA-7C5B-4E53-9674-602ED789FE54}">
      <dsp:nvSpPr>
        <dsp:cNvPr id="0" name=""/>
        <dsp:cNvSpPr/>
      </dsp:nvSpPr>
      <dsp:spPr>
        <a:xfrm>
          <a:off x="3739565" y="3314846"/>
          <a:ext cx="1683929" cy="883926"/>
        </a:xfrm>
        <a:prstGeom prst="roundRect">
          <a:avLst>
            <a:gd name="adj" fmla="val 10000"/>
          </a:avLst>
        </a:prstGeom>
        <a:solidFill>
          <a:srgbClr val="FFCCCC">
            <a:alpha val="89804"/>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AU" sz="1600" kern="1200" dirty="0" smtClean="0"/>
            <a:t>8. Organisational analysis</a:t>
          </a:r>
        </a:p>
      </dsp:txBody>
      <dsp:txXfrm>
        <a:off x="3765454" y="3340735"/>
        <a:ext cx="1632151" cy="832148"/>
      </dsp:txXfrm>
    </dsp:sp>
    <dsp:sp modelId="{845B1019-EA45-48E8-A339-4EE2BCD216D0}">
      <dsp:nvSpPr>
        <dsp:cNvPr id="0" name=""/>
        <dsp:cNvSpPr/>
      </dsp:nvSpPr>
      <dsp:spPr>
        <a:xfrm>
          <a:off x="3545927" y="884049"/>
          <a:ext cx="193638" cy="3977668"/>
        </a:xfrm>
        <a:custGeom>
          <a:avLst/>
          <a:gdLst/>
          <a:ahLst/>
          <a:cxnLst/>
          <a:rect l="0" t="0" r="0" b="0"/>
          <a:pathLst>
            <a:path>
              <a:moveTo>
                <a:pt x="0" y="0"/>
              </a:moveTo>
              <a:lnTo>
                <a:pt x="0" y="3977668"/>
              </a:lnTo>
              <a:lnTo>
                <a:pt x="193638" y="3977668"/>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96689B52-9CBE-4F88-B1F3-92E4AD83BC03}">
      <dsp:nvSpPr>
        <dsp:cNvPr id="0" name=""/>
        <dsp:cNvSpPr/>
      </dsp:nvSpPr>
      <dsp:spPr>
        <a:xfrm>
          <a:off x="3739565" y="4419754"/>
          <a:ext cx="1414282" cy="883926"/>
        </a:xfrm>
        <a:prstGeom prst="roundRect">
          <a:avLst>
            <a:gd name="adj" fmla="val 10000"/>
          </a:avLst>
        </a:prstGeom>
        <a:solidFill>
          <a:srgbClr val="FFCCCC">
            <a:alpha val="89804"/>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AU" sz="1600" kern="1200" dirty="0" smtClean="0"/>
            <a:t>9. Innovation, creativity &amp; design</a:t>
          </a:r>
          <a:endParaRPr lang="en-AU" sz="1600" kern="1200" dirty="0"/>
        </a:p>
      </dsp:txBody>
      <dsp:txXfrm>
        <a:off x="3765454" y="4445643"/>
        <a:ext cx="1362504" cy="832148"/>
      </dsp:txXfrm>
    </dsp:sp>
    <dsp:sp modelId="{486CBBED-F2FD-49FA-95D3-CFAA2C964667}">
      <dsp:nvSpPr>
        <dsp:cNvPr id="0" name=""/>
        <dsp:cNvSpPr/>
      </dsp:nvSpPr>
      <dsp:spPr>
        <a:xfrm>
          <a:off x="5730634" y="123"/>
          <a:ext cx="1767852" cy="883926"/>
        </a:xfrm>
        <a:prstGeom prst="roundRect">
          <a:avLst>
            <a:gd name="adj" fmla="val 10000"/>
          </a:avLst>
        </a:prstGeom>
        <a:solidFill>
          <a:srgbClr val="33CCFF"/>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AU" sz="2000" b="1" kern="1200" dirty="0" smtClean="0">
              <a:solidFill>
                <a:schemeClr val="tx1"/>
              </a:solidFill>
            </a:rPr>
            <a:t>International Perspectives</a:t>
          </a:r>
          <a:endParaRPr lang="en-AU" sz="2000" kern="1200" dirty="0"/>
        </a:p>
      </dsp:txBody>
      <dsp:txXfrm>
        <a:off x="5756523" y="26012"/>
        <a:ext cx="1716074" cy="832148"/>
      </dsp:txXfrm>
    </dsp:sp>
    <dsp:sp modelId="{33575CDA-D649-4A2C-B339-D44F888CF624}">
      <dsp:nvSpPr>
        <dsp:cNvPr id="0" name=""/>
        <dsp:cNvSpPr/>
      </dsp:nvSpPr>
      <dsp:spPr>
        <a:xfrm>
          <a:off x="5907419" y="884049"/>
          <a:ext cx="176785" cy="662944"/>
        </a:xfrm>
        <a:custGeom>
          <a:avLst/>
          <a:gdLst/>
          <a:ahLst/>
          <a:cxnLst/>
          <a:rect l="0" t="0" r="0" b="0"/>
          <a:pathLst>
            <a:path>
              <a:moveTo>
                <a:pt x="0" y="0"/>
              </a:moveTo>
              <a:lnTo>
                <a:pt x="0" y="662944"/>
              </a:lnTo>
              <a:lnTo>
                <a:pt x="176785" y="662944"/>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8679931D-C64D-427E-A01B-EE013E33B95B}">
      <dsp:nvSpPr>
        <dsp:cNvPr id="0" name=""/>
        <dsp:cNvSpPr/>
      </dsp:nvSpPr>
      <dsp:spPr>
        <a:xfrm>
          <a:off x="6084204" y="1105030"/>
          <a:ext cx="1414282" cy="883926"/>
        </a:xfrm>
        <a:prstGeom prst="roundRect">
          <a:avLst>
            <a:gd name="adj" fmla="val 10000"/>
          </a:avLst>
        </a:prstGeom>
        <a:solidFill>
          <a:srgbClr val="CCFFFF">
            <a:alpha val="89804"/>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AU" sz="1700" kern="1200" dirty="0" smtClean="0"/>
            <a:t>10.</a:t>
          </a:r>
        </a:p>
        <a:p>
          <a:pPr lvl="0" algn="ctr" defTabSz="755650">
            <a:lnSpc>
              <a:spcPct val="90000"/>
            </a:lnSpc>
            <a:spcBef>
              <a:spcPct val="0"/>
            </a:spcBef>
            <a:spcAft>
              <a:spcPct val="35000"/>
            </a:spcAft>
          </a:pPr>
          <a:r>
            <a:rPr lang="en-AU" sz="1700" kern="1200" smtClean="0"/>
            <a:t>Global society</a:t>
          </a:r>
          <a:endParaRPr lang="en-AU" sz="1700" kern="1200" dirty="0"/>
        </a:p>
      </dsp:txBody>
      <dsp:txXfrm>
        <a:off x="6110093" y="1130919"/>
        <a:ext cx="1362504" cy="832148"/>
      </dsp:txXfrm>
    </dsp:sp>
    <dsp:sp modelId="{B22A7A35-688B-4437-A3E8-5593E3AAA0DC}">
      <dsp:nvSpPr>
        <dsp:cNvPr id="0" name=""/>
        <dsp:cNvSpPr/>
      </dsp:nvSpPr>
      <dsp:spPr>
        <a:xfrm>
          <a:off x="5907419" y="884049"/>
          <a:ext cx="176785" cy="1767852"/>
        </a:xfrm>
        <a:custGeom>
          <a:avLst/>
          <a:gdLst/>
          <a:ahLst/>
          <a:cxnLst/>
          <a:rect l="0" t="0" r="0" b="0"/>
          <a:pathLst>
            <a:path>
              <a:moveTo>
                <a:pt x="0" y="0"/>
              </a:moveTo>
              <a:lnTo>
                <a:pt x="0" y="1767852"/>
              </a:lnTo>
              <a:lnTo>
                <a:pt x="176785" y="1767852"/>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4C7D1B75-D996-4150-ABAA-4D9B5A282A68}">
      <dsp:nvSpPr>
        <dsp:cNvPr id="0" name=""/>
        <dsp:cNvSpPr/>
      </dsp:nvSpPr>
      <dsp:spPr>
        <a:xfrm>
          <a:off x="6084204" y="2209938"/>
          <a:ext cx="1414282" cy="883926"/>
        </a:xfrm>
        <a:prstGeom prst="roundRect">
          <a:avLst>
            <a:gd name="adj" fmla="val 10000"/>
          </a:avLst>
        </a:prstGeom>
        <a:solidFill>
          <a:srgbClr val="CCFFFF">
            <a:alpha val="90000"/>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AU" sz="1700" kern="1200" dirty="0" smtClean="0"/>
            <a:t>11. Future Trends</a:t>
          </a:r>
          <a:endParaRPr lang="en-AU" sz="1700" kern="1200" dirty="0"/>
        </a:p>
      </dsp:txBody>
      <dsp:txXfrm>
        <a:off x="6110093" y="2235827"/>
        <a:ext cx="1362504" cy="832148"/>
      </dsp:txXfrm>
    </dsp:sp>
    <dsp:sp modelId="{F7618197-E590-4705-A799-0B72E011AC71}">
      <dsp:nvSpPr>
        <dsp:cNvPr id="0" name=""/>
        <dsp:cNvSpPr/>
      </dsp:nvSpPr>
      <dsp:spPr>
        <a:xfrm>
          <a:off x="5907419" y="884049"/>
          <a:ext cx="176785" cy="2872760"/>
        </a:xfrm>
        <a:custGeom>
          <a:avLst/>
          <a:gdLst/>
          <a:ahLst/>
          <a:cxnLst/>
          <a:rect l="0" t="0" r="0" b="0"/>
          <a:pathLst>
            <a:path>
              <a:moveTo>
                <a:pt x="0" y="0"/>
              </a:moveTo>
              <a:lnTo>
                <a:pt x="0" y="2872760"/>
              </a:lnTo>
              <a:lnTo>
                <a:pt x="176785" y="2872760"/>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200A2995-E9A5-4BD7-B73B-624BDFA1CCE1}">
      <dsp:nvSpPr>
        <dsp:cNvPr id="0" name=""/>
        <dsp:cNvSpPr/>
      </dsp:nvSpPr>
      <dsp:spPr>
        <a:xfrm>
          <a:off x="6084204" y="3314846"/>
          <a:ext cx="1414282" cy="883926"/>
        </a:xfrm>
        <a:prstGeom prst="roundRect">
          <a:avLst>
            <a:gd name="adj" fmla="val 10000"/>
          </a:avLst>
        </a:prstGeom>
        <a:solidFill>
          <a:srgbClr val="CCFFFF">
            <a:alpha val="90000"/>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AU" sz="1700" kern="1200" dirty="0" smtClean="0"/>
            <a:t>12. Review</a:t>
          </a:r>
          <a:endParaRPr lang="en-AU" sz="1700" kern="1200" dirty="0"/>
        </a:p>
      </dsp:txBody>
      <dsp:txXfrm>
        <a:off x="6110093" y="3340735"/>
        <a:ext cx="1362504" cy="832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D37BE-F5A1-4286-B205-86252F512E34}">
      <dsp:nvSpPr>
        <dsp:cNvPr id="0" name=""/>
        <dsp:cNvSpPr/>
      </dsp:nvSpPr>
      <dsp:spPr>
        <a:xfrm>
          <a:off x="975878" y="1652"/>
          <a:ext cx="6474391" cy="58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lvl="0" algn="l" defTabSz="1111250">
            <a:lnSpc>
              <a:spcPct val="90000"/>
            </a:lnSpc>
            <a:spcBef>
              <a:spcPct val="0"/>
            </a:spcBef>
            <a:spcAft>
              <a:spcPct val="35000"/>
            </a:spcAft>
          </a:pPr>
          <a:r>
            <a:rPr lang="en-AU" sz="2500" b="1" kern="1200" dirty="0" smtClean="0"/>
            <a:t>Strategic Management</a:t>
          </a:r>
          <a:endParaRPr lang="en-AU" sz="2500" b="1" kern="1200" dirty="0"/>
        </a:p>
      </dsp:txBody>
      <dsp:txXfrm>
        <a:off x="975878" y="1652"/>
        <a:ext cx="6474391" cy="588581"/>
      </dsp:txXfrm>
    </dsp:sp>
    <dsp:sp modelId="{E3EA55CD-DE9A-492A-9523-216632EB09A3}">
      <dsp:nvSpPr>
        <dsp:cNvPr id="0" name=""/>
        <dsp:cNvSpPr/>
      </dsp:nvSpPr>
      <dsp:spPr>
        <a:xfrm>
          <a:off x="975878" y="590233"/>
          <a:ext cx="1515007" cy="1198961"/>
        </a:xfrm>
        <a:prstGeom prst="chevron">
          <a:avLst>
            <a:gd name="adj" fmla="val 70610"/>
          </a:avLst>
        </a:prstGeom>
        <a:solidFill>
          <a:srgbClr val="FFC000"/>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sp>
    <dsp:sp modelId="{03714475-D8C8-4868-9887-EE9D8D42789A}">
      <dsp:nvSpPr>
        <dsp:cNvPr id="0" name=""/>
        <dsp:cNvSpPr/>
      </dsp:nvSpPr>
      <dsp:spPr>
        <a:xfrm>
          <a:off x="1885889" y="590233"/>
          <a:ext cx="1515007" cy="1198961"/>
        </a:xfrm>
        <a:prstGeom prst="chevron">
          <a:avLst>
            <a:gd name="adj" fmla="val 70610"/>
          </a:avLst>
        </a:prstGeom>
        <a:solidFill>
          <a:srgbClr val="FFC000"/>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sp>
    <dsp:sp modelId="{52CD2809-4738-4E35-9455-68AE518A33C3}">
      <dsp:nvSpPr>
        <dsp:cNvPr id="0" name=""/>
        <dsp:cNvSpPr/>
      </dsp:nvSpPr>
      <dsp:spPr>
        <a:xfrm>
          <a:off x="2796620" y="590233"/>
          <a:ext cx="1515007" cy="1198961"/>
        </a:xfrm>
        <a:prstGeom prst="chevron">
          <a:avLst>
            <a:gd name="adj" fmla="val 70610"/>
          </a:avLst>
        </a:prstGeom>
        <a:solidFill>
          <a:srgbClr val="FFC000"/>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sp>
    <dsp:sp modelId="{C87C3218-717A-4E25-B944-F92E74881BC5}">
      <dsp:nvSpPr>
        <dsp:cNvPr id="0" name=""/>
        <dsp:cNvSpPr/>
      </dsp:nvSpPr>
      <dsp:spPr>
        <a:xfrm>
          <a:off x="3706632" y="590233"/>
          <a:ext cx="1515007" cy="1198961"/>
        </a:xfrm>
        <a:prstGeom prst="chevron">
          <a:avLst>
            <a:gd name="adj" fmla="val 70610"/>
          </a:avLst>
        </a:prstGeom>
        <a:solidFill>
          <a:srgbClr val="FFC000"/>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sp>
    <dsp:sp modelId="{3260D5D4-E55B-4C11-9A98-B363ADFDF826}">
      <dsp:nvSpPr>
        <dsp:cNvPr id="0" name=""/>
        <dsp:cNvSpPr/>
      </dsp:nvSpPr>
      <dsp:spPr>
        <a:xfrm>
          <a:off x="4617363" y="590233"/>
          <a:ext cx="1515007" cy="1198961"/>
        </a:xfrm>
        <a:prstGeom prst="chevron">
          <a:avLst>
            <a:gd name="adj" fmla="val 70610"/>
          </a:avLst>
        </a:prstGeom>
        <a:solidFill>
          <a:srgbClr val="FFC000"/>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sp>
    <dsp:sp modelId="{6EB6D6E9-A7E0-429E-BD18-A84CBAC07068}">
      <dsp:nvSpPr>
        <dsp:cNvPr id="0" name=""/>
        <dsp:cNvSpPr/>
      </dsp:nvSpPr>
      <dsp:spPr>
        <a:xfrm>
          <a:off x="5527375" y="590233"/>
          <a:ext cx="1515007" cy="1198961"/>
        </a:xfrm>
        <a:prstGeom prst="chevron">
          <a:avLst>
            <a:gd name="adj" fmla="val 70610"/>
          </a:avLst>
        </a:prstGeom>
        <a:solidFill>
          <a:srgbClr val="FFC000"/>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sp>
    <dsp:sp modelId="{250344CC-1653-463B-B627-0B5ED1D9ABDF}">
      <dsp:nvSpPr>
        <dsp:cNvPr id="0" name=""/>
        <dsp:cNvSpPr/>
      </dsp:nvSpPr>
      <dsp:spPr>
        <a:xfrm>
          <a:off x="6438106" y="590233"/>
          <a:ext cx="1515007" cy="1198961"/>
        </a:xfrm>
        <a:prstGeom prst="chevron">
          <a:avLst>
            <a:gd name="adj" fmla="val 70610"/>
          </a:avLst>
        </a:prstGeom>
        <a:solidFill>
          <a:srgbClr val="FF9900"/>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sp>
    <dsp:sp modelId="{069FA641-86E2-46E1-8E0E-E140F1C7E57E}">
      <dsp:nvSpPr>
        <dsp:cNvPr id="0" name=""/>
        <dsp:cNvSpPr/>
      </dsp:nvSpPr>
      <dsp:spPr>
        <a:xfrm>
          <a:off x="975878" y="710129"/>
          <a:ext cx="6558558" cy="959169"/>
        </a:xfrm>
        <a:prstGeom prst="rect">
          <a:avLst/>
        </a:prstGeom>
        <a:solidFill>
          <a:srgbClr val="FFFF00"/>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l" defTabSz="1111250">
            <a:lnSpc>
              <a:spcPct val="90000"/>
            </a:lnSpc>
            <a:spcBef>
              <a:spcPct val="0"/>
            </a:spcBef>
            <a:spcAft>
              <a:spcPct val="35000"/>
            </a:spcAft>
          </a:pPr>
          <a:r>
            <a:rPr lang="en-AU" sz="2500" kern="1200" dirty="0" smtClean="0"/>
            <a:t>Strategy as a process</a:t>
          </a:r>
          <a:endParaRPr lang="en-AU" sz="2500" kern="1200" dirty="0"/>
        </a:p>
        <a:p>
          <a:pPr lvl="0" algn="l" defTabSz="1111250">
            <a:lnSpc>
              <a:spcPct val="90000"/>
            </a:lnSpc>
            <a:spcBef>
              <a:spcPct val="0"/>
            </a:spcBef>
            <a:spcAft>
              <a:spcPct val="35000"/>
            </a:spcAft>
          </a:pPr>
          <a:r>
            <a:rPr lang="en-AU" sz="2500" kern="1200" dirty="0" smtClean="0"/>
            <a:t>Strategy models</a:t>
          </a:r>
        </a:p>
      </dsp:txBody>
      <dsp:txXfrm>
        <a:off x="975878" y="710129"/>
        <a:ext cx="6558558" cy="959169"/>
      </dsp:txXfrm>
    </dsp:sp>
    <dsp:sp modelId="{98CDEBFA-B979-4C21-B875-0087919E475A}">
      <dsp:nvSpPr>
        <dsp:cNvPr id="0" name=""/>
        <dsp:cNvSpPr/>
      </dsp:nvSpPr>
      <dsp:spPr>
        <a:xfrm>
          <a:off x="975878" y="1878536"/>
          <a:ext cx="6474391" cy="58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lvl="0" algn="l" defTabSz="1111250">
            <a:lnSpc>
              <a:spcPct val="90000"/>
            </a:lnSpc>
            <a:spcBef>
              <a:spcPct val="0"/>
            </a:spcBef>
            <a:spcAft>
              <a:spcPct val="35000"/>
            </a:spcAft>
          </a:pPr>
          <a:r>
            <a:rPr lang="en-AU" sz="2500" b="1" kern="1200" dirty="0" smtClean="0"/>
            <a:t>Context of Managing Strategically</a:t>
          </a:r>
          <a:endParaRPr lang="en-AU" sz="2500" b="1" kern="1200" dirty="0"/>
        </a:p>
      </dsp:txBody>
      <dsp:txXfrm>
        <a:off x="975878" y="1878536"/>
        <a:ext cx="6474391" cy="588581"/>
      </dsp:txXfrm>
    </dsp:sp>
    <dsp:sp modelId="{64A934AC-F64F-4904-A0C0-4BABFA0BB5C0}">
      <dsp:nvSpPr>
        <dsp:cNvPr id="0" name=""/>
        <dsp:cNvSpPr/>
      </dsp:nvSpPr>
      <dsp:spPr>
        <a:xfrm>
          <a:off x="975878" y="2467117"/>
          <a:ext cx="1515007" cy="1198961"/>
        </a:xfrm>
        <a:prstGeom prst="chevron">
          <a:avLst>
            <a:gd name="adj" fmla="val 70610"/>
          </a:avLst>
        </a:prstGeom>
        <a:solidFill>
          <a:srgbClr val="00B050"/>
        </a:solidFill>
        <a:ln w="25400" cap="flat" cmpd="sng" algn="ctr">
          <a:solidFill>
            <a:srgbClr val="009900"/>
          </a:solidFill>
          <a:prstDash val="solid"/>
        </a:ln>
        <a:effectLst/>
      </dsp:spPr>
      <dsp:style>
        <a:lnRef idx="2">
          <a:scrgbClr r="0" g="0" b="0"/>
        </a:lnRef>
        <a:fillRef idx="1">
          <a:scrgbClr r="0" g="0" b="0"/>
        </a:fillRef>
        <a:effectRef idx="0">
          <a:scrgbClr r="0" g="0" b="0"/>
        </a:effectRef>
        <a:fontRef idx="minor">
          <a:schemeClr val="lt1"/>
        </a:fontRef>
      </dsp:style>
    </dsp:sp>
    <dsp:sp modelId="{CD917A4B-8CAB-4A99-982F-7A17E6E6233B}">
      <dsp:nvSpPr>
        <dsp:cNvPr id="0" name=""/>
        <dsp:cNvSpPr/>
      </dsp:nvSpPr>
      <dsp:spPr>
        <a:xfrm>
          <a:off x="1885889" y="2467117"/>
          <a:ext cx="1515007" cy="1198961"/>
        </a:xfrm>
        <a:prstGeom prst="chevron">
          <a:avLst>
            <a:gd name="adj" fmla="val 70610"/>
          </a:avLst>
        </a:prstGeom>
        <a:solidFill>
          <a:srgbClr val="00B050"/>
        </a:solidFill>
        <a:ln w="25400" cap="flat" cmpd="sng" algn="ctr">
          <a:solidFill>
            <a:srgbClr val="009900"/>
          </a:solidFill>
          <a:prstDash val="solid"/>
        </a:ln>
        <a:effectLst/>
      </dsp:spPr>
      <dsp:style>
        <a:lnRef idx="2">
          <a:scrgbClr r="0" g="0" b="0"/>
        </a:lnRef>
        <a:fillRef idx="1">
          <a:scrgbClr r="0" g="0" b="0"/>
        </a:fillRef>
        <a:effectRef idx="0">
          <a:scrgbClr r="0" g="0" b="0"/>
        </a:effectRef>
        <a:fontRef idx="minor">
          <a:schemeClr val="lt1"/>
        </a:fontRef>
      </dsp:style>
    </dsp:sp>
    <dsp:sp modelId="{8CF96A40-D7D3-476B-9A80-23EC84B49C97}">
      <dsp:nvSpPr>
        <dsp:cNvPr id="0" name=""/>
        <dsp:cNvSpPr/>
      </dsp:nvSpPr>
      <dsp:spPr>
        <a:xfrm>
          <a:off x="2796620" y="2467117"/>
          <a:ext cx="1515007" cy="1198961"/>
        </a:xfrm>
        <a:prstGeom prst="chevron">
          <a:avLst>
            <a:gd name="adj" fmla="val 70610"/>
          </a:avLst>
        </a:prstGeom>
        <a:solidFill>
          <a:srgbClr val="00B050"/>
        </a:solidFill>
        <a:ln w="25400" cap="flat" cmpd="sng" algn="ctr">
          <a:solidFill>
            <a:srgbClr val="009900"/>
          </a:solidFill>
          <a:prstDash val="solid"/>
        </a:ln>
        <a:effectLst/>
      </dsp:spPr>
      <dsp:style>
        <a:lnRef idx="2">
          <a:scrgbClr r="0" g="0" b="0"/>
        </a:lnRef>
        <a:fillRef idx="1">
          <a:scrgbClr r="0" g="0" b="0"/>
        </a:fillRef>
        <a:effectRef idx="0">
          <a:scrgbClr r="0" g="0" b="0"/>
        </a:effectRef>
        <a:fontRef idx="minor">
          <a:schemeClr val="lt1"/>
        </a:fontRef>
      </dsp:style>
    </dsp:sp>
    <dsp:sp modelId="{4BDDB490-0C06-4E35-ADCB-7342D8FE5D92}">
      <dsp:nvSpPr>
        <dsp:cNvPr id="0" name=""/>
        <dsp:cNvSpPr/>
      </dsp:nvSpPr>
      <dsp:spPr>
        <a:xfrm>
          <a:off x="3706632" y="2467117"/>
          <a:ext cx="1515007" cy="1198961"/>
        </a:xfrm>
        <a:prstGeom prst="chevron">
          <a:avLst>
            <a:gd name="adj" fmla="val 70610"/>
          </a:avLst>
        </a:prstGeom>
        <a:solidFill>
          <a:srgbClr val="00B050"/>
        </a:solidFill>
        <a:ln w="25400" cap="flat" cmpd="sng" algn="ctr">
          <a:solidFill>
            <a:srgbClr val="009900"/>
          </a:solidFill>
          <a:prstDash val="solid"/>
        </a:ln>
        <a:effectLst/>
      </dsp:spPr>
      <dsp:style>
        <a:lnRef idx="2">
          <a:scrgbClr r="0" g="0" b="0"/>
        </a:lnRef>
        <a:fillRef idx="1">
          <a:scrgbClr r="0" g="0" b="0"/>
        </a:fillRef>
        <a:effectRef idx="0">
          <a:scrgbClr r="0" g="0" b="0"/>
        </a:effectRef>
        <a:fontRef idx="minor">
          <a:schemeClr val="lt1"/>
        </a:fontRef>
      </dsp:style>
    </dsp:sp>
    <dsp:sp modelId="{17D40BC9-2531-4A7F-8960-C9609B88BCE6}">
      <dsp:nvSpPr>
        <dsp:cNvPr id="0" name=""/>
        <dsp:cNvSpPr/>
      </dsp:nvSpPr>
      <dsp:spPr>
        <a:xfrm>
          <a:off x="4617363" y="2467117"/>
          <a:ext cx="1515007" cy="1198961"/>
        </a:xfrm>
        <a:prstGeom prst="chevron">
          <a:avLst>
            <a:gd name="adj" fmla="val 70610"/>
          </a:avLst>
        </a:prstGeom>
        <a:solidFill>
          <a:srgbClr val="00B050"/>
        </a:solidFill>
        <a:ln w="25400" cap="flat" cmpd="sng" algn="ctr">
          <a:solidFill>
            <a:srgbClr val="009900"/>
          </a:solidFill>
          <a:prstDash val="solid"/>
        </a:ln>
        <a:effectLst/>
      </dsp:spPr>
      <dsp:style>
        <a:lnRef idx="2">
          <a:scrgbClr r="0" g="0" b="0"/>
        </a:lnRef>
        <a:fillRef idx="1">
          <a:scrgbClr r="0" g="0" b="0"/>
        </a:fillRef>
        <a:effectRef idx="0">
          <a:scrgbClr r="0" g="0" b="0"/>
        </a:effectRef>
        <a:fontRef idx="minor">
          <a:schemeClr val="lt1"/>
        </a:fontRef>
      </dsp:style>
    </dsp:sp>
    <dsp:sp modelId="{8ACEB57B-314E-483E-9EF7-3B9AEC1AF361}">
      <dsp:nvSpPr>
        <dsp:cNvPr id="0" name=""/>
        <dsp:cNvSpPr/>
      </dsp:nvSpPr>
      <dsp:spPr>
        <a:xfrm>
          <a:off x="5527375" y="2467117"/>
          <a:ext cx="1515007" cy="1198961"/>
        </a:xfrm>
        <a:prstGeom prst="chevron">
          <a:avLst>
            <a:gd name="adj" fmla="val 70610"/>
          </a:avLst>
        </a:prstGeom>
        <a:solidFill>
          <a:srgbClr val="00B050"/>
        </a:solidFill>
        <a:ln w="25400" cap="flat" cmpd="sng" algn="ctr">
          <a:solidFill>
            <a:srgbClr val="009900"/>
          </a:solidFill>
          <a:prstDash val="solid"/>
        </a:ln>
        <a:effectLst/>
      </dsp:spPr>
      <dsp:style>
        <a:lnRef idx="2">
          <a:scrgbClr r="0" g="0" b="0"/>
        </a:lnRef>
        <a:fillRef idx="1">
          <a:scrgbClr r="0" g="0" b="0"/>
        </a:fillRef>
        <a:effectRef idx="0">
          <a:scrgbClr r="0" g="0" b="0"/>
        </a:effectRef>
        <a:fontRef idx="minor">
          <a:schemeClr val="lt1"/>
        </a:fontRef>
      </dsp:style>
    </dsp:sp>
    <dsp:sp modelId="{E332780F-C12D-4304-9789-0D396951F663}">
      <dsp:nvSpPr>
        <dsp:cNvPr id="0" name=""/>
        <dsp:cNvSpPr/>
      </dsp:nvSpPr>
      <dsp:spPr>
        <a:xfrm>
          <a:off x="6438106" y="2467117"/>
          <a:ext cx="1515007" cy="1198961"/>
        </a:xfrm>
        <a:prstGeom prst="chevron">
          <a:avLst>
            <a:gd name="adj" fmla="val 70610"/>
          </a:avLst>
        </a:prstGeom>
        <a:solidFill>
          <a:srgbClr val="00660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C6833CAC-CD66-45CC-94C2-0498F99E8EAD}">
      <dsp:nvSpPr>
        <dsp:cNvPr id="0" name=""/>
        <dsp:cNvSpPr/>
      </dsp:nvSpPr>
      <dsp:spPr>
        <a:xfrm>
          <a:off x="975878" y="2587013"/>
          <a:ext cx="6558558" cy="959169"/>
        </a:xfrm>
        <a:prstGeom prst="rect">
          <a:avLst/>
        </a:prstGeom>
        <a:solidFill>
          <a:srgbClr val="92D050"/>
        </a:solidFill>
        <a:ln w="25400" cap="flat" cmpd="sng" algn="ctr">
          <a:solidFill>
            <a:srgbClr val="0099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en-AU" sz="2400" kern="1200" dirty="0" smtClean="0"/>
            <a:t>As practice; As learning</a:t>
          </a:r>
        </a:p>
      </dsp:txBody>
      <dsp:txXfrm>
        <a:off x="975878" y="2587013"/>
        <a:ext cx="6558558" cy="959169"/>
      </dsp:txXfrm>
    </dsp:sp>
    <dsp:sp modelId="{22F07462-2E23-4008-B2F8-044CC893B8F2}">
      <dsp:nvSpPr>
        <dsp:cNvPr id="0" name=""/>
        <dsp:cNvSpPr/>
      </dsp:nvSpPr>
      <dsp:spPr>
        <a:xfrm>
          <a:off x="975878" y="3755420"/>
          <a:ext cx="6474391" cy="58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lvl="0" algn="l" defTabSz="1111250">
            <a:lnSpc>
              <a:spcPct val="90000"/>
            </a:lnSpc>
            <a:spcBef>
              <a:spcPct val="0"/>
            </a:spcBef>
            <a:spcAft>
              <a:spcPct val="35000"/>
            </a:spcAft>
          </a:pPr>
          <a:r>
            <a:rPr lang="en-AU" sz="2500" b="1" kern="1200" dirty="0" smtClean="0"/>
            <a:t>Developing strategic management skills</a:t>
          </a:r>
          <a:endParaRPr lang="en-AU" sz="2500" b="1" kern="1200" dirty="0"/>
        </a:p>
      </dsp:txBody>
      <dsp:txXfrm>
        <a:off x="975878" y="3755420"/>
        <a:ext cx="6474391" cy="588581"/>
      </dsp:txXfrm>
    </dsp:sp>
    <dsp:sp modelId="{ED5D4196-EEE6-4FA3-80BD-2D377DCB1618}">
      <dsp:nvSpPr>
        <dsp:cNvPr id="0" name=""/>
        <dsp:cNvSpPr/>
      </dsp:nvSpPr>
      <dsp:spPr>
        <a:xfrm>
          <a:off x="975878" y="4344001"/>
          <a:ext cx="1515007" cy="1198961"/>
        </a:xfrm>
        <a:prstGeom prst="chevron">
          <a:avLst>
            <a:gd name="adj" fmla="val 70610"/>
          </a:avLst>
        </a:prstGeom>
        <a:solidFill>
          <a:srgbClr val="00FFFF"/>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E22B0BCE-ACBE-4123-A30B-20C652980A3B}">
      <dsp:nvSpPr>
        <dsp:cNvPr id="0" name=""/>
        <dsp:cNvSpPr/>
      </dsp:nvSpPr>
      <dsp:spPr>
        <a:xfrm>
          <a:off x="1885889" y="4344001"/>
          <a:ext cx="1515007" cy="1198961"/>
        </a:xfrm>
        <a:prstGeom prst="chevron">
          <a:avLst>
            <a:gd name="adj" fmla="val 70610"/>
          </a:avLst>
        </a:prstGeom>
        <a:solidFill>
          <a:srgbClr val="00FFFF"/>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E0A59B33-6E77-41A6-ABAF-A0282B1D6F7F}">
      <dsp:nvSpPr>
        <dsp:cNvPr id="0" name=""/>
        <dsp:cNvSpPr/>
      </dsp:nvSpPr>
      <dsp:spPr>
        <a:xfrm>
          <a:off x="2796620" y="4344001"/>
          <a:ext cx="1515007" cy="1198961"/>
        </a:xfrm>
        <a:prstGeom prst="chevron">
          <a:avLst>
            <a:gd name="adj" fmla="val 70610"/>
          </a:avLst>
        </a:prstGeom>
        <a:solidFill>
          <a:srgbClr val="00FFFF"/>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1B9C63A8-5660-4D4B-A232-EE1E9F730316}">
      <dsp:nvSpPr>
        <dsp:cNvPr id="0" name=""/>
        <dsp:cNvSpPr/>
      </dsp:nvSpPr>
      <dsp:spPr>
        <a:xfrm>
          <a:off x="3706632" y="4344001"/>
          <a:ext cx="1515007" cy="1198961"/>
        </a:xfrm>
        <a:prstGeom prst="chevron">
          <a:avLst>
            <a:gd name="adj" fmla="val 70610"/>
          </a:avLst>
        </a:prstGeom>
        <a:solidFill>
          <a:srgbClr val="00FFFF"/>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95E0706E-264B-4568-880A-F745A084192F}">
      <dsp:nvSpPr>
        <dsp:cNvPr id="0" name=""/>
        <dsp:cNvSpPr/>
      </dsp:nvSpPr>
      <dsp:spPr>
        <a:xfrm>
          <a:off x="4617363" y="4344001"/>
          <a:ext cx="1515007" cy="1198961"/>
        </a:xfrm>
        <a:prstGeom prst="chevron">
          <a:avLst>
            <a:gd name="adj" fmla="val 70610"/>
          </a:avLst>
        </a:prstGeom>
        <a:solidFill>
          <a:srgbClr val="00FFFF"/>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70E519C9-F9A5-4C7F-A6AD-76458A7E1BEA}">
      <dsp:nvSpPr>
        <dsp:cNvPr id="0" name=""/>
        <dsp:cNvSpPr/>
      </dsp:nvSpPr>
      <dsp:spPr>
        <a:xfrm>
          <a:off x="5527375" y="4344001"/>
          <a:ext cx="1515007" cy="1198961"/>
        </a:xfrm>
        <a:prstGeom prst="chevron">
          <a:avLst>
            <a:gd name="adj" fmla="val 70610"/>
          </a:avLst>
        </a:prstGeom>
        <a:solidFill>
          <a:srgbClr val="00FFFF"/>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B1248112-1C2C-4254-A52A-8B0FF131E393}">
      <dsp:nvSpPr>
        <dsp:cNvPr id="0" name=""/>
        <dsp:cNvSpPr/>
      </dsp:nvSpPr>
      <dsp:spPr>
        <a:xfrm>
          <a:off x="6438106" y="4344001"/>
          <a:ext cx="1515007" cy="1198961"/>
        </a:xfrm>
        <a:prstGeom prst="chevron">
          <a:avLst>
            <a:gd name="adj" fmla="val 70610"/>
          </a:avLst>
        </a:prstGeom>
        <a:solidFill>
          <a:srgbClr val="0070C0"/>
        </a:solidFill>
        <a:ln w="25400" cap="flat" cmpd="sng" algn="ctr">
          <a:solidFill>
            <a:srgbClr val="3399FF"/>
          </a:solidFill>
          <a:prstDash val="solid"/>
        </a:ln>
        <a:effectLst/>
      </dsp:spPr>
      <dsp:style>
        <a:lnRef idx="2">
          <a:scrgbClr r="0" g="0" b="0"/>
        </a:lnRef>
        <a:fillRef idx="1">
          <a:scrgbClr r="0" g="0" b="0"/>
        </a:fillRef>
        <a:effectRef idx="0">
          <a:scrgbClr r="0" g="0" b="0"/>
        </a:effectRef>
        <a:fontRef idx="minor">
          <a:schemeClr val="lt1"/>
        </a:fontRef>
      </dsp:style>
    </dsp:sp>
    <dsp:sp modelId="{4B05E66F-A4C1-4F17-8AD1-B706D4FC2175}">
      <dsp:nvSpPr>
        <dsp:cNvPr id="0" name=""/>
        <dsp:cNvSpPr/>
      </dsp:nvSpPr>
      <dsp:spPr>
        <a:xfrm>
          <a:off x="936133" y="4464492"/>
          <a:ext cx="6558558" cy="959169"/>
        </a:xfrm>
        <a:prstGeom prst="rect">
          <a:avLst/>
        </a:prstGeom>
        <a:solidFill>
          <a:srgbClr val="66CCFF"/>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l" defTabSz="1111250">
            <a:lnSpc>
              <a:spcPct val="90000"/>
            </a:lnSpc>
            <a:spcBef>
              <a:spcPct val="0"/>
            </a:spcBef>
            <a:spcAft>
              <a:spcPct val="35000"/>
            </a:spcAft>
          </a:pPr>
          <a:r>
            <a:rPr lang="en-GB" sz="2500" kern="1200" dirty="0" smtClean="0"/>
            <a:t>Applying organisationally</a:t>
          </a:r>
          <a:endParaRPr lang="en-AU" sz="2500" kern="1200" dirty="0"/>
        </a:p>
      </dsp:txBody>
      <dsp:txXfrm>
        <a:off x="936133" y="4464492"/>
        <a:ext cx="6558558" cy="959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EAC7A-4A92-47A8-AC91-63F1A3C7043E}">
      <dsp:nvSpPr>
        <dsp:cNvPr id="0" name=""/>
        <dsp:cNvSpPr/>
      </dsp:nvSpPr>
      <dsp:spPr>
        <a:xfrm>
          <a:off x="1142473" y="123"/>
          <a:ext cx="1767852" cy="883926"/>
        </a:xfrm>
        <a:prstGeom prst="roundRect">
          <a:avLst>
            <a:gd name="adj" fmla="val 10000"/>
          </a:avLst>
        </a:prstGeom>
        <a:solidFill>
          <a:srgbClr val="92D05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AU" sz="2000" b="1" kern="1200" dirty="0" smtClean="0">
              <a:solidFill>
                <a:schemeClr val="tx1"/>
              </a:solidFill>
            </a:rPr>
            <a:t>Human Perspectives</a:t>
          </a:r>
          <a:endParaRPr lang="en-AU" sz="2000" kern="1200" dirty="0"/>
        </a:p>
      </dsp:txBody>
      <dsp:txXfrm>
        <a:off x="1168362" y="26012"/>
        <a:ext cx="1716074" cy="832148"/>
      </dsp:txXfrm>
    </dsp:sp>
    <dsp:sp modelId="{5E43B4F7-1CE3-4D50-B775-33B3BCA9588A}">
      <dsp:nvSpPr>
        <dsp:cNvPr id="0" name=""/>
        <dsp:cNvSpPr/>
      </dsp:nvSpPr>
      <dsp:spPr>
        <a:xfrm>
          <a:off x="1319258" y="884049"/>
          <a:ext cx="176785" cy="662944"/>
        </a:xfrm>
        <a:custGeom>
          <a:avLst/>
          <a:gdLst/>
          <a:ahLst/>
          <a:cxnLst/>
          <a:rect l="0" t="0" r="0" b="0"/>
          <a:pathLst>
            <a:path>
              <a:moveTo>
                <a:pt x="0" y="0"/>
              </a:moveTo>
              <a:lnTo>
                <a:pt x="0" y="662944"/>
              </a:lnTo>
              <a:lnTo>
                <a:pt x="176785" y="662944"/>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8BB4356F-1AD4-4B16-803A-CC5192A85BF5}">
      <dsp:nvSpPr>
        <dsp:cNvPr id="0" name=""/>
        <dsp:cNvSpPr/>
      </dsp:nvSpPr>
      <dsp:spPr>
        <a:xfrm>
          <a:off x="1496043" y="1105030"/>
          <a:ext cx="1414282" cy="883926"/>
        </a:xfrm>
        <a:prstGeom prst="roundRect">
          <a:avLst>
            <a:gd name="adj" fmla="val 10000"/>
          </a:avLst>
        </a:prstGeom>
        <a:solidFill>
          <a:srgbClr val="CCFFCC"/>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AU" sz="1600" kern="1200" dirty="0" smtClean="0"/>
            <a:t>1.Foundations of Management practices</a:t>
          </a:r>
          <a:endParaRPr lang="en-AU" sz="1600" kern="1200" dirty="0"/>
        </a:p>
      </dsp:txBody>
      <dsp:txXfrm>
        <a:off x="1521932" y="1130919"/>
        <a:ext cx="1362504" cy="832148"/>
      </dsp:txXfrm>
    </dsp:sp>
    <dsp:sp modelId="{C38EC999-6FC9-4CCF-B2D8-259688ED87FC}">
      <dsp:nvSpPr>
        <dsp:cNvPr id="0" name=""/>
        <dsp:cNvSpPr/>
      </dsp:nvSpPr>
      <dsp:spPr>
        <a:xfrm>
          <a:off x="1319258" y="884049"/>
          <a:ext cx="176785" cy="1767852"/>
        </a:xfrm>
        <a:custGeom>
          <a:avLst/>
          <a:gdLst/>
          <a:ahLst/>
          <a:cxnLst/>
          <a:rect l="0" t="0" r="0" b="0"/>
          <a:pathLst>
            <a:path>
              <a:moveTo>
                <a:pt x="0" y="0"/>
              </a:moveTo>
              <a:lnTo>
                <a:pt x="0" y="1767852"/>
              </a:lnTo>
              <a:lnTo>
                <a:pt x="176785" y="1767852"/>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3C3962F0-DBE9-4580-BDF6-989A5DDB456B}">
      <dsp:nvSpPr>
        <dsp:cNvPr id="0" name=""/>
        <dsp:cNvSpPr/>
      </dsp:nvSpPr>
      <dsp:spPr>
        <a:xfrm>
          <a:off x="1496043" y="2209938"/>
          <a:ext cx="1414282" cy="883926"/>
        </a:xfrm>
        <a:prstGeom prst="roundRect">
          <a:avLst>
            <a:gd name="adj" fmla="val 10000"/>
          </a:avLst>
        </a:prstGeom>
        <a:solidFill>
          <a:srgbClr val="CCFFCC">
            <a:alpha val="90000"/>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AU" sz="1600" kern="1200" dirty="0" smtClean="0"/>
            <a:t>2. Managing OB: Foundations </a:t>
          </a:r>
        </a:p>
      </dsp:txBody>
      <dsp:txXfrm>
        <a:off x="1521932" y="2235827"/>
        <a:ext cx="1362504" cy="832148"/>
      </dsp:txXfrm>
    </dsp:sp>
    <dsp:sp modelId="{37160109-7E73-4AC3-A152-D41CBD614CE1}">
      <dsp:nvSpPr>
        <dsp:cNvPr id="0" name=""/>
        <dsp:cNvSpPr/>
      </dsp:nvSpPr>
      <dsp:spPr>
        <a:xfrm>
          <a:off x="1319258" y="884049"/>
          <a:ext cx="176785" cy="2872760"/>
        </a:xfrm>
        <a:custGeom>
          <a:avLst/>
          <a:gdLst/>
          <a:ahLst/>
          <a:cxnLst/>
          <a:rect l="0" t="0" r="0" b="0"/>
          <a:pathLst>
            <a:path>
              <a:moveTo>
                <a:pt x="0" y="0"/>
              </a:moveTo>
              <a:lnTo>
                <a:pt x="0" y="2872760"/>
              </a:lnTo>
              <a:lnTo>
                <a:pt x="176785" y="2872760"/>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061C24C3-84B7-4BA6-B714-21F5E6A02A17}">
      <dsp:nvSpPr>
        <dsp:cNvPr id="0" name=""/>
        <dsp:cNvSpPr/>
      </dsp:nvSpPr>
      <dsp:spPr>
        <a:xfrm>
          <a:off x="1496043" y="3314846"/>
          <a:ext cx="1414282" cy="883926"/>
        </a:xfrm>
        <a:prstGeom prst="roundRect">
          <a:avLst>
            <a:gd name="adj" fmla="val 10000"/>
          </a:avLst>
        </a:prstGeom>
        <a:solidFill>
          <a:srgbClr val="CCFFCC">
            <a:alpha val="90000"/>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AU" sz="1600" kern="1200" dirty="0" smtClean="0"/>
            <a:t>3. Managing OB: Groups &amp; teams</a:t>
          </a:r>
          <a:endParaRPr lang="en-AU" sz="1600" kern="1200" dirty="0"/>
        </a:p>
      </dsp:txBody>
      <dsp:txXfrm>
        <a:off x="1521932" y="3340735"/>
        <a:ext cx="1362504" cy="832148"/>
      </dsp:txXfrm>
    </dsp:sp>
    <dsp:sp modelId="{D17DA794-F833-4A01-8834-0866CBC72137}">
      <dsp:nvSpPr>
        <dsp:cNvPr id="0" name=""/>
        <dsp:cNvSpPr/>
      </dsp:nvSpPr>
      <dsp:spPr>
        <a:xfrm>
          <a:off x="1319258" y="884049"/>
          <a:ext cx="176785" cy="3977668"/>
        </a:xfrm>
        <a:custGeom>
          <a:avLst/>
          <a:gdLst/>
          <a:ahLst/>
          <a:cxnLst/>
          <a:rect l="0" t="0" r="0" b="0"/>
          <a:pathLst>
            <a:path>
              <a:moveTo>
                <a:pt x="0" y="0"/>
              </a:moveTo>
              <a:lnTo>
                <a:pt x="0" y="3977668"/>
              </a:lnTo>
              <a:lnTo>
                <a:pt x="176785" y="3977668"/>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A385D75F-CDFC-4C31-9816-26D373A9E27E}">
      <dsp:nvSpPr>
        <dsp:cNvPr id="0" name=""/>
        <dsp:cNvSpPr/>
      </dsp:nvSpPr>
      <dsp:spPr>
        <a:xfrm>
          <a:off x="1496043" y="4419754"/>
          <a:ext cx="1706472" cy="883926"/>
        </a:xfrm>
        <a:prstGeom prst="roundRect">
          <a:avLst>
            <a:gd name="adj" fmla="val 10000"/>
          </a:avLst>
        </a:prstGeom>
        <a:solidFill>
          <a:srgbClr val="CCFFCC">
            <a:alpha val="90000"/>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AU" sz="1600" kern="1200" dirty="0" smtClean="0"/>
            <a:t>4. Managerial communication</a:t>
          </a:r>
        </a:p>
      </dsp:txBody>
      <dsp:txXfrm>
        <a:off x="1521932" y="4445643"/>
        <a:ext cx="1654694" cy="832148"/>
      </dsp:txXfrm>
    </dsp:sp>
    <dsp:sp modelId="{7175B448-A1F9-412C-8C3A-FBABE730F8D5}">
      <dsp:nvSpPr>
        <dsp:cNvPr id="0" name=""/>
        <dsp:cNvSpPr/>
      </dsp:nvSpPr>
      <dsp:spPr>
        <a:xfrm>
          <a:off x="1319258" y="884049"/>
          <a:ext cx="140735" cy="5082699"/>
        </a:xfrm>
        <a:custGeom>
          <a:avLst/>
          <a:gdLst/>
          <a:ahLst/>
          <a:cxnLst/>
          <a:rect l="0" t="0" r="0" b="0"/>
          <a:pathLst>
            <a:path>
              <a:moveTo>
                <a:pt x="0" y="0"/>
              </a:moveTo>
              <a:lnTo>
                <a:pt x="0" y="5082699"/>
              </a:lnTo>
              <a:lnTo>
                <a:pt x="140735" y="5082699"/>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3194D157-9FA7-4736-8E30-551A3048D218}">
      <dsp:nvSpPr>
        <dsp:cNvPr id="0" name=""/>
        <dsp:cNvSpPr/>
      </dsp:nvSpPr>
      <dsp:spPr>
        <a:xfrm>
          <a:off x="1459993" y="5524785"/>
          <a:ext cx="1414282" cy="883926"/>
        </a:xfrm>
        <a:prstGeom prst="roundRect">
          <a:avLst>
            <a:gd name="adj" fmla="val 10000"/>
          </a:avLst>
        </a:prstGeom>
        <a:solidFill>
          <a:srgbClr val="CCFFCC">
            <a:alpha val="89804"/>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AU" sz="1600" kern="1200" dirty="0" smtClean="0"/>
            <a:t>5. Managing ethical behaviour</a:t>
          </a:r>
          <a:endParaRPr lang="en-AU" sz="1600" kern="1200" dirty="0"/>
        </a:p>
      </dsp:txBody>
      <dsp:txXfrm>
        <a:off x="1485882" y="5550674"/>
        <a:ext cx="1362504" cy="832148"/>
      </dsp:txXfrm>
    </dsp:sp>
    <dsp:sp modelId="{A283B525-5A55-4955-B2CC-D2108055DDB6}">
      <dsp:nvSpPr>
        <dsp:cNvPr id="0" name=""/>
        <dsp:cNvSpPr/>
      </dsp:nvSpPr>
      <dsp:spPr>
        <a:xfrm>
          <a:off x="3352288" y="123"/>
          <a:ext cx="1936382" cy="883926"/>
        </a:xfrm>
        <a:prstGeom prst="roundRect">
          <a:avLst>
            <a:gd name="adj" fmla="val 10000"/>
          </a:avLst>
        </a:prstGeom>
        <a:solidFill>
          <a:schemeClr val="accent2">
            <a:lumMod val="60000"/>
            <a:lumOff val="4000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AU" sz="2000" b="1" kern="1200" dirty="0" smtClean="0">
              <a:solidFill>
                <a:schemeClr val="tx1"/>
              </a:solidFill>
            </a:rPr>
            <a:t>Organisational Perspectives</a:t>
          </a:r>
        </a:p>
      </dsp:txBody>
      <dsp:txXfrm>
        <a:off x="3378177" y="26012"/>
        <a:ext cx="1884604" cy="832148"/>
      </dsp:txXfrm>
    </dsp:sp>
    <dsp:sp modelId="{861F5CDF-07FD-4499-A8FB-1F7277973C19}">
      <dsp:nvSpPr>
        <dsp:cNvPr id="0" name=""/>
        <dsp:cNvSpPr/>
      </dsp:nvSpPr>
      <dsp:spPr>
        <a:xfrm>
          <a:off x="3545927" y="884049"/>
          <a:ext cx="193638" cy="662944"/>
        </a:xfrm>
        <a:custGeom>
          <a:avLst/>
          <a:gdLst/>
          <a:ahLst/>
          <a:cxnLst/>
          <a:rect l="0" t="0" r="0" b="0"/>
          <a:pathLst>
            <a:path>
              <a:moveTo>
                <a:pt x="0" y="0"/>
              </a:moveTo>
              <a:lnTo>
                <a:pt x="0" y="662944"/>
              </a:lnTo>
              <a:lnTo>
                <a:pt x="193638" y="662944"/>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514C2326-93D3-40F7-8B6C-13C7748E2374}">
      <dsp:nvSpPr>
        <dsp:cNvPr id="0" name=""/>
        <dsp:cNvSpPr/>
      </dsp:nvSpPr>
      <dsp:spPr>
        <a:xfrm>
          <a:off x="3739565" y="1105030"/>
          <a:ext cx="1414282" cy="883926"/>
        </a:xfrm>
        <a:prstGeom prst="roundRect">
          <a:avLst>
            <a:gd name="adj" fmla="val 10000"/>
          </a:avLst>
        </a:prstGeom>
        <a:solidFill>
          <a:schemeClr val="accent2">
            <a:lumMod val="20000"/>
            <a:lumOff val="80000"/>
            <a:alpha val="89804"/>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AU" sz="1600" kern="1200" dirty="0" smtClean="0"/>
            <a:t>6. Leadership</a:t>
          </a:r>
          <a:endParaRPr lang="en-AU" sz="1600" kern="1200" dirty="0"/>
        </a:p>
      </dsp:txBody>
      <dsp:txXfrm>
        <a:off x="3765454" y="1130919"/>
        <a:ext cx="1362504" cy="832148"/>
      </dsp:txXfrm>
    </dsp:sp>
    <dsp:sp modelId="{4C9FC2D1-ECA5-4C6E-B9E8-A743762E61A7}">
      <dsp:nvSpPr>
        <dsp:cNvPr id="0" name=""/>
        <dsp:cNvSpPr/>
      </dsp:nvSpPr>
      <dsp:spPr>
        <a:xfrm>
          <a:off x="3545927" y="884049"/>
          <a:ext cx="193638" cy="1767852"/>
        </a:xfrm>
        <a:custGeom>
          <a:avLst/>
          <a:gdLst/>
          <a:ahLst/>
          <a:cxnLst/>
          <a:rect l="0" t="0" r="0" b="0"/>
          <a:pathLst>
            <a:path>
              <a:moveTo>
                <a:pt x="0" y="0"/>
              </a:moveTo>
              <a:lnTo>
                <a:pt x="0" y="1767852"/>
              </a:lnTo>
              <a:lnTo>
                <a:pt x="193638" y="1767852"/>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DA26300C-7475-47FB-BE4E-E5282ABDBB37}">
      <dsp:nvSpPr>
        <dsp:cNvPr id="0" name=""/>
        <dsp:cNvSpPr/>
      </dsp:nvSpPr>
      <dsp:spPr>
        <a:xfrm>
          <a:off x="3739565" y="2209938"/>
          <a:ext cx="1414282" cy="883926"/>
        </a:xfrm>
        <a:prstGeom prst="roundRect">
          <a:avLst>
            <a:gd name="adj" fmla="val 10000"/>
          </a:avLst>
        </a:prstGeom>
        <a:solidFill>
          <a:schemeClr val="accent2">
            <a:lumMod val="20000"/>
            <a:lumOff val="80000"/>
            <a:alpha val="9000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AU" sz="1600" kern="1200" dirty="0" smtClean="0"/>
            <a:t>7. Managing strategically</a:t>
          </a:r>
          <a:endParaRPr lang="en-AU" sz="1600" kern="1200" dirty="0"/>
        </a:p>
      </dsp:txBody>
      <dsp:txXfrm>
        <a:off x="3765454" y="2235827"/>
        <a:ext cx="1362504" cy="832148"/>
      </dsp:txXfrm>
    </dsp:sp>
    <dsp:sp modelId="{0853C34D-DB86-4328-833B-4E76BD6D16EF}">
      <dsp:nvSpPr>
        <dsp:cNvPr id="0" name=""/>
        <dsp:cNvSpPr/>
      </dsp:nvSpPr>
      <dsp:spPr>
        <a:xfrm>
          <a:off x="3545927" y="884049"/>
          <a:ext cx="193638" cy="2872760"/>
        </a:xfrm>
        <a:custGeom>
          <a:avLst/>
          <a:gdLst/>
          <a:ahLst/>
          <a:cxnLst/>
          <a:rect l="0" t="0" r="0" b="0"/>
          <a:pathLst>
            <a:path>
              <a:moveTo>
                <a:pt x="0" y="0"/>
              </a:moveTo>
              <a:lnTo>
                <a:pt x="0" y="2872760"/>
              </a:lnTo>
              <a:lnTo>
                <a:pt x="193638" y="2872760"/>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571B7EDA-7C5B-4E53-9674-602ED789FE54}">
      <dsp:nvSpPr>
        <dsp:cNvPr id="0" name=""/>
        <dsp:cNvSpPr/>
      </dsp:nvSpPr>
      <dsp:spPr>
        <a:xfrm>
          <a:off x="3739565" y="3314846"/>
          <a:ext cx="1683929" cy="883926"/>
        </a:xfrm>
        <a:prstGeom prst="roundRect">
          <a:avLst>
            <a:gd name="adj" fmla="val 10000"/>
          </a:avLst>
        </a:prstGeom>
        <a:solidFill>
          <a:srgbClr val="FFCCCC">
            <a:alpha val="89804"/>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AU" sz="1600" kern="1200" dirty="0" smtClean="0"/>
            <a:t>8. Organisational analysis</a:t>
          </a:r>
        </a:p>
      </dsp:txBody>
      <dsp:txXfrm>
        <a:off x="3765454" y="3340735"/>
        <a:ext cx="1632151" cy="832148"/>
      </dsp:txXfrm>
    </dsp:sp>
    <dsp:sp modelId="{845B1019-EA45-48E8-A339-4EE2BCD216D0}">
      <dsp:nvSpPr>
        <dsp:cNvPr id="0" name=""/>
        <dsp:cNvSpPr/>
      </dsp:nvSpPr>
      <dsp:spPr>
        <a:xfrm>
          <a:off x="3545927" y="884049"/>
          <a:ext cx="193638" cy="3977668"/>
        </a:xfrm>
        <a:custGeom>
          <a:avLst/>
          <a:gdLst/>
          <a:ahLst/>
          <a:cxnLst/>
          <a:rect l="0" t="0" r="0" b="0"/>
          <a:pathLst>
            <a:path>
              <a:moveTo>
                <a:pt x="0" y="0"/>
              </a:moveTo>
              <a:lnTo>
                <a:pt x="0" y="3977668"/>
              </a:lnTo>
              <a:lnTo>
                <a:pt x="193638" y="3977668"/>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96689B52-9CBE-4F88-B1F3-92E4AD83BC03}">
      <dsp:nvSpPr>
        <dsp:cNvPr id="0" name=""/>
        <dsp:cNvSpPr/>
      </dsp:nvSpPr>
      <dsp:spPr>
        <a:xfrm>
          <a:off x="3739565" y="4419754"/>
          <a:ext cx="1414282" cy="883926"/>
        </a:xfrm>
        <a:prstGeom prst="roundRect">
          <a:avLst>
            <a:gd name="adj" fmla="val 10000"/>
          </a:avLst>
        </a:prstGeom>
        <a:solidFill>
          <a:srgbClr val="FFCCCC">
            <a:alpha val="89804"/>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AU" sz="1600" kern="1200" dirty="0" smtClean="0"/>
            <a:t>9. Innovation, creativity &amp; design</a:t>
          </a:r>
          <a:endParaRPr lang="en-AU" sz="1600" kern="1200" dirty="0"/>
        </a:p>
      </dsp:txBody>
      <dsp:txXfrm>
        <a:off x="3765454" y="4445643"/>
        <a:ext cx="1362504" cy="832148"/>
      </dsp:txXfrm>
    </dsp:sp>
    <dsp:sp modelId="{486CBBED-F2FD-49FA-95D3-CFAA2C964667}">
      <dsp:nvSpPr>
        <dsp:cNvPr id="0" name=""/>
        <dsp:cNvSpPr/>
      </dsp:nvSpPr>
      <dsp:spPr>
        <a:xfrm>
          <a:off x="5730634" y="123"/>
          <a:ext cx="1767852" cy="883926"/>
        </a:xfrm>
        <a:prstGeom prst="roundRect">
          <a:avLst>
            <a:gd name="adj" fmla="val 10000"/>
          </a:avLst>
        </a:prstGeom>
        <a:solidFill>
          <a:srgbClr val="33CCFF"/>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AU" sz="2000" b="1" kern="1200" dirty="0" smtClean="0">
              <a:solidFill>
                <a:schemeClr val="tx1"/>
              </a:solidFill>
            </a:rPr>
            <a:t>International Perspectives</a:t>
          </a:r>
          <a:endParaRPr lang="en-AU" sz="2000" kern="1200" dirty="0"/>
        </a:p>
      </dsp:txBody>
      <dsp:txXfrm>
        <a:off x="5756523" y="26012"/>
        <a:ext cx="1716074" cy="832148"/>
      </dsp:txXfrm>
    </dsp:sp>
    <dsp:sp modelId="{33575CDA-D649-4A2C-B339-D44F888CF624}">
      <dsp:nvSpPr>
        <dsp:cNvPr id="0" name=""/>
        <dsp:cNvSpPr/>
      </dsp:nvSpPr>
      <dsp:spPr>
        <a:xfrm>
          <a:off x="5907419" y="884049"/>
          <a:ext cx="176785" cy="662944"/>
        </a:xfrm>
        <a:custGeom>
          <a:avLst/>
          <a:gdLst/>
          <a:ahLst/>
          <a:cxnLst/>
          <a:rect l="0" t="0" r="0" b="0"/>
          <a:pathLst>
            <a:path>
              <a:moveTo>
                <a:pt x="0" y="0"/>
              </a:moveTo>
              <a:lnTo>
                <a:pt x="0" y="662944"/>
              </a:lnTo>
              <a:lnTo>
                <a:pt x="176785" y="662944"/>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8679931D-C64D-427E-A01B-EE013E33B95B}">
      <dsp:nvSpPr>
        <dsp:cNvPr id="0" name=""/>
        <dsp:cNvSpPr/>
      </dsp:nvSpPr>
      <dsp:spPr>
        <a:xfrm>
          <a:off x="6084204" y="1105030"/>
          <a:ext cx="1414282" cy="883926"/>
        </a:xfrm>
        <a:prstGeom prst="roundRect">
          <a:avLst>
            <a:gd name="adj" fmla="val 10000"/>
          </a:avLst>
        </a:prstGeom>
        <a:solidFill>
          <a:srgbClr val="CCFFFF">
            <a:alpha val="89804"/>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AU" sz="1700" kern="1200" dirty="0" smtClean="0"/>
            <a:t>10.</a:t>
          </a:r>
        </a:p>
        <a:p>
          <a:pPr lvl="0" algn="ctr" defTabSz="755650">
            <a:lnSpc>
              <a:spcPct val="90000"/>
            </a:lnSpc>
            <a:spcBef>
              <a:spcPct val="0"/>
            </a:spcBef>
            <a:spcAft>
              <a:spcPct val="35000"/>
            </a:spcAft>
          </a:pPr>
          <a:r>
            <a:rPr lang="en-AU" sz="1700" kern="1200" smtClean="0"/>
            <a:t>Global society</a:t>
          </a:r>
          <a:endParaRPr lang="en-AU" sz="1700" kern="1200" dirty="0"/>
        </a:p>
      </dsp:txBody>
      <dsp:txXfrm>
        <a:off x="6110093" y="1130919"/>
        <a:ext cx="1362504" cy="832148"/>
      </dsp:txXfrm>
    </dsp:sp>
    <dsp:sp modelId="{B22A7A35-688B-4437-A3E8-5593E3AAA0DC}">
      <dsp:nvSpPr>
        <dsp:cNvPr id="0" name=""/>
        <dsp:cNvSpPr/>
      </dsp:nvSpPr>
      <dsp:spPr>
        <a:xfrm>
          <a:off x="5907419" y="884049"/>
          <a:ext cx="176785" cy="1767852"/>
        </a:xfrm>
        <a:custGeom>
          <a:avLst/>
          <a:gdLst/>
          <a:ahLst/>
          <a:cxnLst/>
          <a:rect l="0" t="0" r="0" b="0"/>
          <a:pathLst>
            <a:path>
              <a:moveTo>
                <a:pt x="0" y="0"/>
              </a:moveTo>
              <a:lnTo>
                <a:pt x="0" y="1767852"/>
              </a:lnTo>
              <a:lnTo>
                <a:pt x="176785" y="1767852"/>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4C7D1B75-D996-4150-ABAA-4D9B5A282A68}">
      <dsp:nvSpPr>
        <dsp:cNvPr id="0" name=""/>
        <dsp:cNvSpPr/>
      </dsp:nvSpPr>
      <dsp:spPr>
        <a:xfrm>
          <a:off x="6084204" y="2209938"/>
          <a:ext cx="1414282" cy="883926"/>
        </a:xfrm>
        <a:prstGeom prst="roundRect">
          <a:avLst>
            <a:gd name="adj" fmla="val 10000"/>
          </a:avLst>
        </a:prstGeom>
        <a:solidFill>
          <a:srgbClr val="CCFFFF">
            <a:alpha val="90000"/>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AU" sz="1700" kern="1200" dirty="0" smtClean="0"/>
            <a:t>11. Future Trends</a:t>
          </a:r>
          <a:endParaRPr lang="en-AU" sz="1700" kern="1200" dirty="0"/>
        </a:p>
      </dsp:txBody>
      <dsp:txXfrm>
        <a:off x="6110093" y="2235827"/>
        <a:ext cx="1362504" cy="832148"/>
      </dsp:txXfrm>
    </dsp:sp>
    <dsp:sp modelId="{F7618197-E590-4705-A799-0B72E011AC71}">
      <dsp:nvSpPr>
        <dsp:cNvPr id="0" name=""/>
        <dsp:cNvSpPr/>
      </dsp:nvSpPr>
      <dsp:spPr>
        <a:xfrm>
          <a:off x="5907419" y="884049"/>
          <a:ext cx="176785" cy="2872760"/>
        </a:xfrm>
        <a:custGeom>
          <a:avLst/>
          <a:gdLst/>
          <a:ahLst/>
          <a:cxnLst/>
          <a:rect l="0" t="0" r="0" b="0"/>
          <a:pathLst>
            <a:path>
              <a:moveTo>
                <a:pt x="0" y="0"/>
              </a:moveTo>
              <a:lnTo>
                <a:pt x="0" y="2872760"/>
              </a:lnTo>
              <a:lnTo>
                <a:pt x="176785" y="2872760"/>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200A2995-E9A5-4BD7-B73B-624BDFA1CCE1}">
      <dsp:nvSpPr>
        <dsp:cNvPr id="0" name=""/>
        <dsp:cNvSpPr/>
      </dsp:nvSpPr>
      <dsp:spPr>
        <a:xfrm>
          <a:off x="6084204" y="3314846"/>
          <a:ext cx="1414282" cy="883926"/>
        </a:xfrm>
        <a:prstGeom prst="roundRect">
          <a:avLst>
            <a:gd name="adj" fmla="val 10000"/>
          </a:avLst>
        </a:prstGeom>
        <a:solidFill>
          <a:srgbClr val="CCFFFF">
            <a:alpha val="90000"/>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AU" sz="1700" kern="1200" dirty="0" smtClean="0"/>
            <a:t>12. Review</a:t>
          </a:r>
          <a:endParaRPr lang="en-AU" sz="1700" kern="1200" dirty="0"/>
        </a:p>
      </dsp:txBody>
      <dsp:txXfrm>
        <a:off x="6110093" y="3340735"/>
        <a:ext cx="1362504" cy="8321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AU"/>
          </a:p>
        </p:txBody>
      </p:sp>
      <p:sp>
        <p:nvSpPr>
          <p:cNvPr id="7171" name="Rectangle 3"/>
          <p:cNvSpPr>
            <a:spLocks noGrp="1" noChangeArrowheads="1"/>
          </p:cNvSpPr>
          <p:nvPr>
            <p:ph type="dt" sz="quarter" idx="1"/>
          </p:nvPr>
        </p:nvSpPr>
        <p:spPr bwMode="auto">
          <a:xfrm>
            <a:off x="3850443" y="0"/>
            <a:ext cx="2945659" cy="49633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AU"/>
          </a:p>
        </p:txBody>
      </p:sp>
      <p:sp>
        <p:nvSpPr>
          <p:cNvPr id="7172" name="Rectangle 4"/>
          <p:cNvSpPr>
            <a:spLocks noGrp="1" noChangeArrowheads="1"/>
          </p:cNvSpPr>
          <p:nvPr>
            <p:ph type="ftr" sz="quarter" idx="2"/>
          </p:nvPr>
        </p:nvSpPr>
        <p:spPr bwMode="auto">
          <a:xfrm>
            <a:off x="0" y="9428583"/>
            <a:ext cx="2945659" cy="49633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AU"/>
          </a:p>
        </p:txBody>
      </p:sp>
      <p:sp>
        <p:nvSpPr>
          <p:cNvPr id="7173" name="Rectangle 5"/>
          <p:cNvSpPr>
            <a:spLocks noGrp="1" noChangeArrowheads="1"/>
          </p:cNvSpPr>
          <p:nvPr>
            <p:ph type="sldNum" sz="quarter" idx="3"/>
          </p:nvPr>
        </p:nvSpPr>
        <p:spPr bwMode="auto">
          <a:xfrm>
            <a:off x="3850443" y="9428583"/>
            <a:ext cx="2945659" cy="49633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0AFE6A2D-9AAF-488D-B40D-33624AF34FCA}" type="slidenum">
              <a:rPr lang="en-AU"/>
              <a:pPr>
                <a:defRPr/>
              </a:pPr>
              <a:t>‹#›</a:t>
            </a:fld>
            <a:endParaRPr lang="en-AU"/>
          </a:p>
        </p:txBody>
      </p:sp>
    </p:spTree>
    <p:extLst>
      <p:ext uri="{BB962C8B-B14F-4D97-AF65-F5344CB8AC3E}">
        <p14:creationId xmlns:p14="http://schemas.microsoft.com/office/powerpoint/2010/main" val="358664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33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AU"/>
          </a:p>
        </p:txBody>
      </p:sp>
      <p:sp>
        <p:nvSpPr>
          <p:cNvPr id="6147" name="Rectangle 3"/>
          <p:cNvSpPr>
            <a:spLocks noGrp="1" noChangeArrowheads="1"/>
          </p:cNvSpPr>
          <p:nvPr>
            <p:ph type="dt" idx="1"/>
          </p:nvPr>
        </p:nvSpPr>
        <p:spPr bwMode="auto">
          <a:xfrm>
            <a:off x="3850443" y="0"/>
            <a:ext cx="2945659" cy="49633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AU"/>
          </a:p>
        </p:txBody>
      </p:sp>
      <p:sp>
        <p:nvSpPr>
          <p:cNvPr id="4608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79768" y="4715153"/>
            <a:ext cx="5438140" cy="446698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6150" name="Rectangle 6"/>
          <p:cNvSpPr>
            <a:spLocks noGrp="1" noChangeArrowheads="1"/>
          </p:cNvSpPr>
          <p:nvPr>
            <p:ph type="ftr" sz="quarter" idx="4"/>
          </p:nvPr>
        </p:nvSpPr>
        <p:spPr bwMode="auto">
          <a:xfrm>
            <a:off x="0" y="9428583"/>
            <a:ext cx="2945659" cy="49633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AU"/>
          </a:p>
        </p:txBody>
      </p:sp>
      <p:sp>
        <p:nvSpPr>
          <p:cNvPr id="6151" name="Rectangle 7"/>
          <p:cNvSpPr>
            <a:spLocks noGrp="1" noChangeArrowheads="1"/>
          </p:cNvSpPr>
          <p:nvPr>
            <p:ph type="sldNum" sz="quarter" idx="5"/>
          </p:nvPr>
        </p:nvSpPr>
        <p:spPr bwMode="auto">
          <a:xfrm>
            <a:off x="3850443" y="9428583"/>
            <a:ext cx="2945659" cy="49633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8D12F492-67D6-4F2F-B9F0-EA49FB297FDD}" type="slidenum">
              <a:rPr lang="en-AU"/>
              <a:pPr>
                <a:defRPr/>
              </a:pPr>
              <a:t>‹#›</a:t>
            </a:fld>
            <a:endParaRPr lang="en-AU"/>
          </a:p>
        </p:txBody>
      </p:sp>
    </p:spTree>
    <p:extLst>
      <p:ext uri="{BB962C8B-B14F-4D97-AF65-F5344CB8AC3E}">
        <p14:creationId xmlns:p14="http://schemas.microsoft.com/office/powerpoint/2010/main" val="37227749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2F5B58FE-0EFD-4577-8CD1-249BBFFCE77F}" type="slidenum">
              <a:rPr lang="en-AU" smtClean="0"/>
              <a:pPr>
                <a:defRPr/>
              </a:pPr>
              <a:t>1</a:t>
            </a:fld>
            <a:endParaRPr lang="en-AU" dirty="0"/>
          </a:p>
        </p:txBody>
      </p:sp>
    </p:spTree>
    <p:extLst>
      <p:ext uri="{BB962C8B-B14F-4D97-AF65-F5344CB8AC3E}">
        <p14:creationId xmlns:p14="http://schemas.microsoft.com/office/powerpoint/2010/main" val="2106357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12</a:t>
            </a:fld>
            <a:endParaRPr lang="en-AU"/>
          </a:p>
        </p:txBody>
      </p:sp>
    </p:spTree>
    <p:extLst>
      <p:ext uri="{BB962C8B-B14F-4D97-AF65-F5344CB8AC3E}">
        <p14:creationId xmlns:p14="http://schemas.microsoft.com/office/powerpoint/2010/main" val="2669693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13</a:t>
            </a:fld>
            <a:endParaRPr lang="en-AU"/>
          </a:p>
        </p:txBody>
      </p:sp>
    </p:spTree>
    <p:extLst>
      <p:ext uri="{BB962C8B-B14F-4D97-AF65-F5344CB8AC3E}">
        <p14:creationId xmlns:p14="http://schemas.microsoft.com/office/powerpoint/2010/main" val="238694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14</a:t>
            </a:fld>
            <a:endParaRPr lang="en-AU"/>
          </a:p>
        </p:txBody>
      </p:sp>
    </p:spTree>
    <p:extLst>
      <p:ext uri="{BB962C8B-B14F-4D97-AF65-F5344CB8AC3E}">
        <p14:creationId xmlns:p14="http://schemas.microsoft.com/office/powerpoint/2010/main" val="2359391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15</a:t>
            </a:fld>
            <a:endParaRPr lang="en-AU"/>
          </a:p>
        </p:txBody>
      </p:sp>
    </p:spTree>
    <p:extLst>
      <p:ext uri="{BB962C8B-B14F-4D97-AF65-F5344CB8AC3E}">
        <p14:creationId xmlns:p14="http://schemas.microsoft.com/office/powerpoint/2010/main" val="2579472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16</a:t>
            </a:fld>
            <a:endParaRPr lang="en-AU"/>
          </a:p>
        </p:txBody>
      </p:sp>
    </p:spTree>
    <p:extLst>
      <p:ext uri="{BB962C8B-B14F-4D97-AF65-F5344CB8AC3E}">
        <p14:creationId xmlns:p14="http://schemas.microsoft.com/office/powerpoint/2010/main" val="881781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17</a:t>
            </a:fld>
            <a:endParaRPr lang="en-AU"/>
          </a:p>
        </p:txBody>
      </p:sp>
    </p:spTree>
    <p:extLst>
      <p:ext uri="{BB962C8B-B14F-4D97-AF65-F5344CB8AC3E}">
        <p14:creationId xmlns:p14="http://schemas.microsoft.com/office/powerpoint/2010/main" val="2753353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18</a:t>
            </a:fld>
            <a:endParaRPr lang="en-AU"/>
          </a:p>
        </p:txBody>
      </p:sp>
    </p:spTree>
    <p:extLst>
      <p:ext uri="{BB962C8B-B14F-4D97-AF65-F5344CB8AC3E}">
        <p14:creationId xmlns:p14="http://schemas.microsoft.com/office/powerpoint/2010/main" val="630453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19</a:t>
            </a:fld>
            <a:endParaRPr lang="en-AU"/>
          </a:p>
        </p:txBody>
      </p:sp>
    </p:spTree>
    <p:extLst>
      <p:ext uri="{BB962C8B-B14F-4D97-AF65-F5344CB8AC3E}">
        <p14:creationId xmlns:p14="http://schemas.microsoft.com/office/powerpoint/2010/main" val="2675771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20</a:t>
            </a:fld>
            <a:endParaRPr lang="en-AU"/>
          </a:p>
        </p:txBody>
      </p:sp>
    </p:spTree>
    <p:extLst>
      <p:ext uri="{BB962C8B-B14F-4D97-AF65-F5344CB8AC3E}">
        <p14:creationId xmlns:p14="http://schemas.microsoft.com/office/powerpoint/2010/main" val="4121060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21</a:t>
            </a:fld>
            <a:endParaRPr lang="en-AU"/>
          </a:p>
        </p:txBody>
      </p:sp>
    </p:spTree>
    <p:extLst>
      <p:ext uri="{BB962C8B-B14F-4D97-AF65-F5344CB8AC3E}">
        <p14:creationId xmlns:p14="http://schemas.microsoft.com/office/powerpoint/2010/main" val="35387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90B1DCAE-1D40-4249-AAA9-BAA1B2296344}" type="slidenum">
              <a:rPr lang="en-AU" smtClean="0"/>
              <a:pPr>
                <a:defRPr/>
              </a:pPr>
              <a:t>2</a:t>
            </a:fld>
            <a:endParaRPr lang="en-AU"/>
          </a:p>
        </p:txBody>
      </p:sp>
    </p:spTree>
    <p:extLst>
      <p:ext uri="{BB962C8B-B14F-4D97-AF65-F5344CB8AC3E}">
        <p14:creationId xmlns:p14="http://schemas.microsoft.com/office/powerpoint/2010/main" val="282396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22</a:t>
            </a:fld>
            <a:endParaRPr lang="en-AU"/>
          </a:p>
        </p:txBody>
      </p:sp>
    </p:spTree>
    <p:extLst>
      <p:ext uri="{BB962C8B-B14F-4D97-AF65-F5344CB8AC3E}">
        <p14:creationId xmlns:p14="http://schemas.microsoft.com/office/powerpoint/2010/main" val="4260655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23</a:t>
            </a:fld>
            <a:endParaRPr lang="en-AU"/>
          </a:p>
        </p:txBody>
      </p:sp>
    </p:spTree>
    <p:extLst>
      <p:ext uri="{BB962C8B-B14F-4D97-AF65-F5344CB8AC3E}">
        <p14:creationId xmlns:p14="http://schemas.microsoft.com/office/powerpoint/2010/main" val="1662016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24</a:t>
            </a:fld>
            <a:endParaRPr lang="en-AU"/>
          </a:p>
        </p:txBody>
      </p:sp>
    </p:spTree>
    <p:extLst>
      <p:ext uri="{BB962C8B-B14F-4D97-AF65-F5344CB8AC3E}">
        <p14:creationId xmlns:p14="http://schemas.microsoft.com/office/powerpoint/2010/main" val="431564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25</a:t>
            </a:fld>
            <a:endParaRPr lang="en-AU"/>
          </a:p>
        </p:txBody>
      </p:sp>
    </p:spTree>
    <p:extLst>
      <p:ext uri="{BB962C8B-B14F-4D97-AF65-F5344CB8AC3E}">
        <p14:creationId xmlns:p14="http://schemas.microsoft.com/office/powerpoint/2010/main" val="1379948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26</a:t>
            </a:fld>
            <a:endParaRPr lang="en-AU"/>
          </a:p>
        </p:txBody>
      </p:sp>
    </p:spTree>
    <p:extLst>
      <p:ext uri="{BB962C8B-B14F-4D97-AF65-F5344CB8AC3E}">
        <p14:creationId xmlns:p14="http://schemas.microsoft.com/office/powerpoint/2010/main" val="3546379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27</a:t>
            </a:fld>
            <a:endParaRPr lang="en-AU"/>
          </a:p>
        </p:txBody>
      </p:sp>
    </p:spTree>
    <p:extLst>
      <p:ext uri="{BB962C8B-B14F-4D97-AF65-F5344CB8AC3E}">
        <p14:creationId xmlns:p14="http://schemas.microsoft.com/office/powerpoint/2010/main" val="2538562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AU"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28</a:t>
            </a:fld>
            <a:endParaRPr lang="en-AU"/>
          </a:p>
        </p:txBody>
      </p:sp>
    </p:spTree>
    <p:extLst>
      <p:ext uri="{BB962C8B-B14F-4D97-AF65-F5344CB8AC3E}">
        <p14:creationId xmlns:p14="http://schemas.microsoft.com/office/powerpoint/2010/main" val="1116665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29</a:t>
            </a:fld>
            <a:endParaRPr lang="en-AU"/>
          </a:p>
        </p:txBody>
      </p:sp>
    </p:spTree>
    <p:extLst>
      <p:ext uri="{BB962C8B-B14F-4D97-AF65-F5344CB8AC3E}">
        <p14:creationId xmlns:p14="http://schemas.microsoft.com/office/powerpoint/2010/main" val="431564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30</a:t>
            </a:fld>
            <a:endParaRPr lang="en-AU"/>
          </a:p>
        </p:txBody>
      </p:sp>
    </p:spTree>
    <p:extLst>
      <p:ext uri="{BB962C8B-B14F-4D97-AF65-F5344CB8AC3E}">
        <p14:creationId xmlns:p14="http://schemas.microsoft.com/office/powerpoint/2010/main" val="2588610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31</a:t>
            </a:fld>
            <a:endParaRPr lang="en-AU"/>
          </a:p>
        </p:txBody>
      </p:sp>
    </p:spTree>
    <p:extLst>
      <p:ext uri="{BB962C8B-B14F-4D97-AF65-F5344CB8AC3E}">
        <p14:creationId xmlns:p14="http://schemas.microsoft.com/office/powerpoint/2010/main" val="38172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915988" y="742950"/>
            <a:ext cx="4965700" cy="3724275"/>
          </a:xfrm>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6BB5AC55-727B-4783-AF80-7AD5D0A09111}" type="slidenum">
              <a:rPr lang="en-AU" smtClean="0"/>
              <a:pPr>
                <a:defRPr/>
              </a:pPr>
              <a:t>3</a:t>
            </a:fld>
            <a:endParaRPr lang="en-AU" dirty="0"/>
          </a:p>
        </p:txBody>
      </p:sp>
    </p:spTree>
    <p:extLst>
      <p:ext uri="{BB962C8B-B14F-4D97-AF65-F5344CB8AC3E}">
        <p14:creationId xmlns:p14="http://schemas.microsoft.com/office/powerpoint/2010/main" val="304628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32</a:t>
            </a:fld>
            <a:endParaRPr lang="en-AU"/>
          </a:p>
        </p:txBody>
      </p:sp>
    </p:spTree>
    <p:extLst>
      <p:ext uri="{BB962C8B-B14F-4D97-AF65-F5344CB8AC3E}">
        <p14:creationId xmlns:p14="http://schemas.microsoft.com/office/powerpoint/2010/main" val="2361949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33</a:t>
            </a:fld>
            <a:endParaRPr lang="en-AU"/>
          </a:p>
        </p:txBody>
      </p:sp>
    </p:spTree>
    <p:extLst>
      <p:ext uri="{BB962C8B-B14F-4D97-AF65-F5344CB8AC3E}">
        <p14:creationId xmlns:p14="http://schemas.microsoft.com/office/powerpoint/2010/main" val="241618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34</a:t>
            </a:fld>
            <a:endParaRPr lang="en-AU"/>
          </a:p>
        </p:txBody>
      </p:sp>
    </p:spTree>
    <p:extLst>
      <p:ext uri="{BB962C8B-B14F-4D97-AF65-F5344CB8AC3E}">
        <p14:creationId xmlns:p14="http://schemas.microsoft.com/office/powerpoint/2010/main" val="2905663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35</a:t>
            </a:fld>
            <a:endParaRPr lang="en-AU"/>
          </a:p>
        </p:txBody>
      </p:sp>
    </p:spTree>
    <p:extLst>
      <p:ext uri="{BB962C8B-B14F-4D97-AF65-F5344CB8AC3E}">
        <p14:creationId xmlns:p14="http://schemas.microsoft.com/office/powerpoint/2010/main" val="24513123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36</a:t>
            </a:fld>
            <a:endParaRPr lang="en-AU"/>
          </a:p>
        </p:txBody>
      </p:sp>
    </p:spTree>
    <p:extLst>
      <p:ext uri="{BB962C8B-B14F-4D97-AF65-F5344CB8AC3E}">
        <p14:creationId xmlns:p14="http://schemas.microsoft.com/office/powerpoint/2010/main" val="2101769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38916" name="Slide Number Placeholder 3"/>
          <p:cNvSpPr>
            <a:spLocks noGrp="1"/>
          </p:cNvSpPr>
          <p:nvPr>
            <p:ph type="sldNum" sz="quarter" idx="5"/>
          </p:nvPr>
        </p:nvSpPr>
        <p:spPr>
          <a:extLst/>
        </p:spPr>
        <p:txBody>
          <a:bodyPr/>
          <a:lstStyle>
            <a:lvl1pPr eaLnBrk="0" hangingPunct="0">
              <a:defRPr sz="1000">
                <a:solidFill>
                  <a:schemeClr val="bg1"/>
                </a:solidFill>
                <a:latin typeface="Arial" pitchFamily="34" charset="0"/>
                <a:ea typeface="ヒラギノ角ゴ Pro W3" pitchFamily="125" charset="-128"/>
              </a:defRPr>
            </a:lvl1pPr>
            <a:lvl2pPr marL="747631" indent="-287550" eaLnBrk="0" hangingPunct="0">
              <a:defRPr sz="1000">
                <a:solidFill>
                  <a:schemeClr val="bg1"/>
                </a:solidFill>
                <a:latin typeface="Arial" pitchFamily="34" charset="0"/>
                <a:ea typeface="ヒラギノ角ゴ Pro W3" pitchFamily="125" charset="-128"/>
              </a:defRPr>
            </a:lvl2pPr>
            <a:lvl3pPr marL="1150201" indent="-230040" eaLnBrk="0" hangingPunct="0">
              <a:defRPr sz="1000">
                <a:solidFill>
                  <a:schemeClr val="bg1"/>
                </a:solidFill>
                <a:latin typeface="Arial" pitchFamily="34" charset="0"/>
                <a:ea typeface="ヒラギノ角ゴ Pro W3" pitchFamily="125" charset="-128"/>
              </a:defRPr>
            </a:lvl3pPr>
            <a:lvl4pPr marL="1610281" indent="-230040" eaLnBrk="0" hangingPunct="0">
              <a:defRPr sz="1000">
                <a:solidFill>
                  <a:schemeClr val="bg1"/>
                </a:solidFill>
                <a:latin typeface="Arial" pitchFamily="34" charset="0"/>
                <a:ea typeface="ヒラギノ角ゴ Pro W3" pitchFamily="125" charset="-128"/>
              </a:defRPr>
            </a:lvl4pPr>
            <a:lvl5pPr marL="2070362" indent="-230040" eaLnBrk="0" hangingPunct="0">
              <a:defRPr sz="1000">
                <a:solidFill>
                  <a:schemeClr val="bg1"/>
                </a:solidFill>
                <a:latin typeface="Arial" pitchFamily="34" charset="0"/>
                <a:ea typeface="ヒラギノ角ゴ Pro W3" pitchFamily="125" charset="-128"/>
              </a:defRPr>
            </a:lvl5pPr>
            <a:lvl6pPr marL="2530442" indent="-230040" eaLnBrk="0" fontAlgn="b" hangingPunct="0">
              <a:spcBef>
                <a:spcPct val="0"/>
              </a:spcBef>
              <a:spcAft>
                <a:spcPct val="0"/>
              </a:spcAft>
              <a:defRPr sz="1000">
                <a:solidFill>
                  <a:schemeClr val="bg1"/>
                </a:solidFill>
                <a:latin typeface="Arial" pitchFamily="34" charset="0"/>
                <a:ea typeface="ヒラギノ角ゴ Pro W3" pitchFamily="125" charset="-128"/>
              </a:defRPr>
            </a:lvl6pPr>
            <a:lvl7pPr marL="2990522" indent="-230040" eaLnBrk="0" fontAlgn="b" hangingPunct="0">
              <a:spcBef>
                <a:spcPct val="0"/>
              </a:spcBef>
              <a:spcAft>
                <a:spcPct val="0"/>
              </a:spcAft>
              <a:defRPr sz="1000">
                <a:solidFill>
                  <a:schemeClr val="bg1"/>
                </a:solidFill>
                <a:latin typeface="Arial" pitchFamily="34" charset="0"/>
                <a:ea typeface="ヒラギノ角ゴ Pro W3" pitchFamily="125" charset="-128"/>
              </a:defRPr>
            </a:lvl7pPr>
            <a:lvl8pPr marL="3450603" indent="-230040" eaLnBrk="0" fontAlgn="b" hangingPunct="0">
              <a:spcBef>
                <a:spcPct val="0"/>
              </a:spcBef>
              <a:spcAft>
                <a:spcPct val="0"/>
              </a:spcAft>
              <a:defRPr sz="1000">
                <a:solidFill>
                  <a:schemeClr val="bg1"/>
                </a:solidFill>
                <a:latin typeface="Arial" pitchFamily="34" charset="0"/>
                <a:ea typeface="ヒラギノ角ゴ Pro W3" pitchFamily="125" charset="-128"/>
              </a:defRPr>
            </a:lvl8pPr>
            <a:lvl9pPr marL="3910683" indent="-230040" eaLnBrk="0" fontAlgn="b" hangingPunct="0">
              <a:spcBef>
                <a:spcPct val="0"/>
              </a:spcBef>
              <a:spcAft>
                <a:spcPct val="0"/>
              </a:spcAft>
              <a:defRPr sz="1000">
                <a:solidFill>
                  <a:schemeClr val="bg1"/>
                </a:solidFill>
                <a:latin typeface="Arial" pitchFamily="34" charset="0"/>
                <a:ea typeface="ヒラギノ角ゴ Pro W3" pitchFamily="125" charset="-128"/>
              </a:defRPr>
            </a:lvl9pPr>
          </a:lstStyle>
          <a:p>
            <a:pPr eaLnBrk="1" hangingPunct="1">
              <a:defRPr/>
            </a:pPr>
            <a:fld id="{4BBD8365-F421-4DD8-B7C8-43375D8E4D8A}" type="slidenum">
              <a:rPr lang="en-GB" sz="1200">
                <a:solidFill>
                  <a:schemeClr val="tx1"/>
                </a:solidFill>
              </a:rPr>
              <a:pPr eaLnBrk="1" hangingPunct="1">
                <a:defRPr/>
              </a:pPr>
              <a:t>38</a:t>
            </a:fld>
            <a:endParaRPr lang="en-GB" sz="1200">
              <a:solidFill>
                <a:schemeClr val="tx1"/>
              </a:solidFill>
            </a:endParaRPr>
          </a:p>
        </p:txBody>
      </p:sp>
    </p:spTree>
    <p:extLst>
      <p:ext uri="{BB962C8B-B14F-4D97-AF65-F5344CB8AC3E}">
        <p14:creationId xmlns:p14="http://schemas.microsoft.com/office/powerpoint/2010/main" val="243964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7763ADF-22C4-484B-B24A-ABE794343296}" type="slidenum">
              <a:rPr lang="en-AU" smtClean="0"/>
              <a:pPr>
                <a:defRPr/>
              </a:pPr>
              <a:t>39</a:t>
            </a:fld>
            <a:endParaRPr lang="en-AU"/>
          </a:p>
        </p:txBody>
      </p:sp>
    </p:spTree>
    <p:extLst>
      <p:ext uri="{BB962C8B-B14F-4D97-AF65-F5344CB8AC3E}">
        <p14:creationId xmlns:p14="http://schemas.microsoft.com/office/powerpoint/2010/main" val="762716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5</a:t>
            </a:fld>
            <a:endParaRPr lang="en-AU"/>
          </a:p>
        </p:txBody>
      </p:sp>
    </p:spTree>
    <p:extLst>
      <p:ext uri="{BB962C8B-B14F-4D97-AF65-F5344CB8AC3E}">
        <p14:creationId xmlns:p14="http://schemas.microsoft.com/office/powerpoint/2010/main" val="2967286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6</a:t>
            </a:fld>
            <a:endParaRPr lang="en-AU"/>
          </a:p>
        </p:txBody>
      </p:sp>
    </p:spTree>
    <p:extLst>
      <p:ext uri="{BB962C8B-B14F-4D97-AF65-F5344CB8AC3E}">
        <p14:creationId xmlns:p14="http://schemas.microsoft.com/office/powerpoint/2010/main" val="4186261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7</a:t>
            </a:fld>
            <a:endParaRPr lang="en-AU"/>
          </a:p>
        </p:txBody>
      </p:sp>
    </p:spTree>
    <p:extLst>
      <p:ext uri="{BB962C8B-B14F-4D97-AF65-F5344CB8AC3E}">
        <p14:creationId xmlns:p14="http://schemas.microsoft.com/office/powerpoint/2010/main" val="3302246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8</a:t>
            </a:fld>
            <a:endParaRPr lang="en-AU"/>
          </a:p>
        </p:txBody>
      </p:sp>
    </p:spTree>
    <p:extLst>
      <p:ext uri="{BB962C8B-B14F-4D97-AF65-F5344CB8AC3E}">
        <p14:creationId xmlns:p14="http://schemas.microsoft.com/office/powerpoint/2010/main" val="159914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9</a:t>
            </a:fld>
            <a:endParaRPr lang="en-AU"/>
          </a:p>
        </p:txBody>
      </p:sp>
    </p:spTree>
    <p:extLst>
      <p:ext uri="{BB962C8B-B14F-4D97-AF65-F5344CB8AC3E}">
        <p14:creationId xmlns:p14="http://schemas.microsoft.com/office/powerpoint/2010/main" val="257105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D12F492-67D6-4F2F-B9F0-EA49FB297FDD}" type="slidenum">
              <a:rPr lang="en-AU" smtClean="0"/>
              <a:pPr>
                <a:defRPr/>
              </a:pPr>
              <a:t>10</a:t>
            </a:fld>
            <a:endParaRPr lang="en-AU"/>
          </a:p>
        </p:txBody>
      </p:sp>
    </p:spTree>
    <p:extLst>
      <p:ext uri="{BB962C8B-B14F-4D97-AF65-F5344CB8AC3E}">
        <p14:creationId xmlns:p14="http://schemas.microsoft.com/office/powerpoint/2010/main" val="1455625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682625" y="1557338"/>
            <a:ext cx="6553200" cy="1295400"/>
          </a:xfrm>
        </p:spPr>
        <p:txBody>
          <a:bodyPr/>
          <a:lstStyle>
            <a:lvl1pPr>
              <a:defRPr sz="3800">
                <a:solidFill>
                  <a:schemeClr val="bg1"/>
                </a:solidFill>
              </a:defRPr>
            </a:lvl1pPr>
          </a:lstStyle>
          <a:p>
            <a:r>
              <a:rPr lang="en-US" smtClean="0"/>
              <a:t>Click to edit Master title style</a:t>
            </a:r>
            <a:endParaRPr lang="en-AU"/>
          </a:p>
        </p:txBody>
      </p:sp>
      <p:sp>
        <p:nvSpPr>
          <p:cNvPr id="106499" name="Rectangle 3"/>
          <p:cNvSpPr>
            <a:spLocks noGrp="1" noChangeArrowheads="1"/>
          </p:cNvSpPr>
          <p:nvPr>
            <p:ph type="subTitle" idx="1"/>
          </p:nvPr>
        </p:nvSpPr>
        <p:spPr>
          <a:xfrm>
            <a:off x="682625" y="3357563"/>
            <a:ext cx="5859463" cy="503237"/>
          </a:xfrm>
        </p:spPr>
        <p:txBody>
          <a:bodyPr/>
          <a:lstStyle>
            <a:lvl1pPr marL="0" indent="0">
              <a:buFontTx/>
              <a:buNone/>
              <a:defRPr sz="4000">
                <a:solidFill>
                  <a:schemeClr val="bg1"/>
                </a:solidFill>
              </a:defRPr>
            </a:lvl1pPr>
          </a:lstStyle>
          <a:p>
            <a:r>
              <a:rPr lang="en-US" smtClean="0"/>
              <a:t>Click to edit Master subtitle style</a:t>
            </a:r>
            <a:endParaRPr lang="en-AU"/>
          </a:p>
        </p:txBody>
      </p:sp>
    </p:spTree>
    <p:extLst>
      <p:ext uri="{BB962C8B-B14F-4D97-AF65-F5344CB8AC3E}">
        <p14:creationId xmlns:p14="http://schemas.microsoft.com/office/powerpoint/2010/main" val="424048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RMIT University 2017</a:t>
            </a:r>
            <a:endParaRPr lang="en-AU"/>
          </a:p>
        </p:txBody>
      </p:sp>
      <p:sp>
        <p:nvSpPr>
          <p:cNvPr id="5" name="Rectangle 6"/>
          <p:cNvSpPr>
            <a:spLocks noGrp="1" noChangeArrowheads="1"/>
          </p:cNvSpPr>
          <p:nvPr>
            <p:ph type="ftr" sz="quarter" idx="11"/>
          </p:nvPr>
        </p:nvSpPr>
        <p:spPr>
          <a:ln/>
        </p:spPr>
        <p:txBody>
          <a:bodyPr/>
          <a:lstStyle>
            <a:lvl1pPr>
              <a:defRPr/>
            </a:lvl1pPr>
          </a:lstStyle>
          <a:p>
            <a:pPr>
              <a:defRPr/>
            </a:pPr>
            <a:r>
              <a:rPr lang="en-AU" smtClean="0"/>
              <a:t>RMIT University  2017</a:t>
            </a:r>
            <a:endParaRPr lang="en-AU"/>
          </a:p>
        </p:txBody>
      </p:sp>
      <p:sp>
        <p:nvSpPr>
          <p:cNvPr id="6" name="Rectangle 7"/>
          <p:cNvSpPr>
            <a:spLocks noGrp="1" noChangeArrowheads="1"/>
          </p:cNvSpPr>
          <p:nvPr>
            <p:ph type="sldNum" sz="quarter" idx="12"/>
          </p:nvPr>
        </p:nvSpPr>
        <p:spPr>
          <a:ln/>
        </p:spPr>
        <p:txBody>
          <a:bodyPr/>
          <a:lstStyle>
            <a:lvl1pPr>
              <a:defRPr/>
            </a:lvl1pPr>
          </a:lstStyle>
          <a:p>
            <a:pPr>
              <a:defRPr/>
            </a:pPr>
            <a:r>
              <a:rPr lang="en-AU"/>
              <a:t>Slide </a:t>
            </a:r>
            <a:fld id="{EC12423B-7DBA-4858-ACCC-BC7B0A1EB007}" type="slidenum">
              <a:rPr lang="en-AU"/>
              <a:pPr>
                <a:defRPr/>
              </a:pPr>
              <a:t>‹#›</a:t>
            </a:fld>
            <a:endParaRPr lang="en-AU"/>
          </a:p>
        </p:txBody>
      </p:sp>
    </p:spTree>
    <p:extLst>
      <p:ext uri="{BB962C8B-B14F-4D97-AF65-F5344CB8AC3E}">
        <p14:creationId xmlns:p14="http://schemas.microsoft.com/office/powerpoint/2010/main" val="2914263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638"/>
            <a:ext cx="2057400" cy="58912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019800" cy="5891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RMIT University 2017</a:t>
            </a:r>
            <a:endParaRPr lang="en-AU"/>
          </a:p>
        </p:txBody>
      </p:sp>
      <p:sp>
        <p:nvSpPr>
          <p:cNvPr id="5" name="Rectangle 6"/>
          <p:cNvSpPr>
            <a:spLocks noGrp="1" noChangeArrowheads="1"/>
          </p:cNvSpPr>
          <p:nvPr>
            <p:ph type="ftr" sz="quarter" idx="11"/>
          </p:nvPr>
        </p:nvSpPr>
        <p:spPr>
          <a:ln/>
        </p:spPr>
        <p:txBody>
          <a:bodyPr/>
          <a:lstStyle>
            <a:lvl1pPr>
              <a:defRPr/>
            </a:lvl1pPr>
          </a:lstStyle>
          <a:p>
            <a:pPr>
              <a:defRPr/>
            </a:pPr>
            <a:r>
              <a:rPr lang="en-AU" smtClean="0"/>
              <a:t>RMIT University  2017</a:t>
            </a:r>
            <a:endParaRPr lang="en-AU"/>
          </a:p>
        </p:txBody>
      </p:sp>
      <p:sp>
        <p:nvSpPr>
          <p:cNvPr id="6" name="Rectangle 7"/>
          <p:cNvSpPr>
            <a:spLocks noGrp="1" noChangeArrowheads="1"/>
          </p:cNvSpPr>
          <p:nvPr>
            <p:ph type="sldNum" sz="quarter" idx="12"/>
          </p:nvPr>
        </p:nvSpPr>
        <p:spPr>
          <a:ln/>
        </p:spPr>
        <p:txBody>
          <a:bodyPr/>
          <a:lstStyle>
            <a:lvl1pPr>
              <a:defRPr/>
            </a:lvl1pPr>
          </a:lstStyle>
          <a:p>
            <a:pPr>
              <a:defRPr/>
            </a:pPr>
            <a:r>
              <a:rPr lang="en-AU"/>
              <a:t>Slide </a:t>
            </a:r>
            <a:fld id="{7FD57346-3058-4736-9992-79E7B981CBEF}" type="slidenum">
              <a:rPr lang="en-AU"/>
              <a:pPr>
                <a:defRPr/>
              </a:pPr>
              <a:t>‹#›</a:t>
            </a:fld>
            <a:endParaRPr lang="en-AU"/>
          </a:p>
        </p:txBody>
      </p:sp>
    </p:spTree>
    <p:extLst>
      <p:ext uri="{BB962C8B-B14F-4D97-AF65-F5344CB8AC3E}">
        <p14:creationId xmlns:p14="http://schemas.microsoft.com/office/powerpoint/2010/main" val="271483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274638"/>
            <a:ext cx="8229600" cy="5891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RMIT University 2017</a:t>
            </a:r>
            <a:endParaRPr lang="en-AU"/>
          </a:p>
        </p:txBody>
      </p:sp>
      <p:sp>
        <p:nvSpPr>
          <p:cNvPr id="4" name="Rectangle 6"/>
          <p:cNvSpPr>
            <a:spLocks noGrp="1" noChangeArrowheads="1"/>
          </p:cNvSpPr>
          <p:nvPr>
            <p:ph type="ftr" sz="quarter" idx="11"/>
          </p:nvPr>
        </p:nvSpPr>
        <p:spPr>
          <a:ln/>
        </p:spPr>
        <p:txBody>
          <a:bodyPr/>
          <a:lstStyle>
            <a:lvl1pPr>
              <a:defRPr/>
            </a:lvl1pPr>
          </a:lstStyle>
          <a:p>
            <a:pPr>
              <a:defRPr/>
            </a:pPr>
            <a:r>
              <a:rPr lang="en-AU" smtClean="0"/>
              <a:t>RMIT University  2017</a:t>
            </a:r>
            <a:endParaRPr lang="en-AU"/>
          </a:p>
        </p:txBody>
      </p:sp>
      <p:sp>
        <p:nvSpPr>
          <p:cNvPr id="5" name="Rectangle 7"/>
          <p:cNvSpPr>
            <a:spLocks noGrp="1" noChangeArrowheads="1"/>
          </p:cNvSpPr>
          <p:nvPr>
            <p:ph type="sldNum" sz="quarter" idx="12"/>
          </p:nvPr>
        </p:nvSpPr>
        <p:spPr>
          <a:ln/>
        </p:spPr>
        <p:txBody>
          <a:bodyPr/>
          <a:lstStyle>
            <a:lvl1pPr>
              <a:defRPr/>
            </a:lvl1pPr>
          </a:lstStyle>
          <a:p>
            <a:pPr>
              <a:defRPr/>
            </a:pPr>
            <a:r>
              <a:rPr lang="en-AU"/>
              <a:t>Slide </a:t>
            </a:r>
            <a:fld id="{823999FE-C8CD-4433-961C-B3C41B2D02C2}" type="slidenum">
              <a:rPr lang="en-AU"/>
              <a:pPr>
                <a:defRPr/>
              </a:pPr>
              <a:t>‹#›</a:t>
            </a:fld>
            <a:endParaRPr lang="en-AU"/>
          </a:p>
        </p:txBody>
      </p:sp>
    </p:spTree>
    <p:extLst>
      <p:ext uri="{BB962C8B-B14F-4D97-AF65-F5344CB8AC3E}">
        <p14:creationId xmlns:p14="http://schemas.microsoft.com/office/powerpoint/2010/main" val="395654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RMIT University 2017</a:t>
            </a:r>
            <a:endParaRPr lang="en-AU"/>
          </a:p>
        </p:txBody>
      </p:sp>
      <p:sp>
        <p:nvSpPr>
          <p:cNvPr id="5" name="Rectangle 6"/>
          <p:cNvSpPr>
            <a:spLocks noGrp="1" noChangeArrowheads="1"/>
          </p:cNvSpPr>
          <p:nvPr>
            <p:ph type="ftr" sz="quarter" idx="11"/>
          </p:nvPr>
        </p:nvSpPr>
        <p:spPr>
          <a:ln/>
        </p:spPr>
        <p:txBody>
          <a:bodyPr/>
          <a:lstStyle>
            <a:lvl1pPr>
              <a:defRPr/>
            </a:lvl1pPr>
          </a:lstStyle>
          <a:p>
            <a:pPr>
              <a:defRPr/>
            </a:pPr>
            <a:r>
              <a:rPr lang="en-AU" smtClean="0"/>
              <a:t>RMIT University  2017</a:t>
            </a:r>
            <a:endParaRPr lang="en-AU"/>
          </a:p>
        </p:txBody>
      </p:sp>
      <p:sp>
        <p:nvSpPr>
          <p:cNvPr id="6" name="Rectangle 7"/>
          <p:cNvSpPr>
            <a:spLocks noGrp="1" noChangeArrowheads="1"/>
          </p:cNvSpPr>
          <p:nvPr>
            <p:ph type="sldNum" sz="quarter" idx="12"/>
          </p:nvPr>
        </p:nvSpPr>
        <p:spPr>
          <a:ln/>
        </p:spPr>
        <p:txBody>
          <a:bodyPr/>
          <a:lstStyle>
            <a:lvl1pPr>
              <a:defRPr/>
            </a:lvl1pPr>
          </a:lstStyle>
          <a:p>
            <a:pPr>
              <a:defRPr/>
            </a:pPr>
            <a:r>
              <a:rPr lang="en-AU"/>
              <a:t>Slide </a:t>
            </a:r>
            <a:fld id="{D5BAF073-A929-4D15-81C3-33440E75AF60}" type="slidenum">
              <a:rPr lang="en-AU"/>
              <a:pPr>
                <a:defRPr/>
              </a:pPr>
              <a:t>‹#›</a:t>
            </a:fld>
            <a:endParaRPr lang="en-AU"/>
          </a:p>
        </p:txBody>
      </p:sp>
    </p:spTree>
    <p:extLst>
      <p:ext uri="{BB962C8B-B14F-4D97-AF65-F5344CB8AC3E}">
        <p14:creationId xmlns:p14="http://schemas.microsoft.com/office/powerpoint/2010/main" val="2626670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RMIT University 2017</a:t>
            </a:r>
            <a:endParaRPr lang="en-AU"/>
          </a:p>
        </p:txBody>
      </p:sp>
      <p:sp>
        <p:nvSpPr>
          <p:cNvPr id="5" name="Rectangle 6"/>
          <p:cNvSpPr>
            <a:spLocks noGrp="1" noChangeArrowheads="1"/>
          </p:cNvSpPr>
          <p:nvPr>
            <p:ph type="ftr" sz="quarter" idx="11"/>
          </p:nvPr>
        </p:nvSpPr>
        <p:spPr>
          <a:ln/>
        </p:spPr>
        <p:txBody>
          <a:bodyPr/>
          <a:lstStyle>
            <a:lvl1pPr>
              <a:defRPr/>
            </a:lvl1pPr>
          </a:lstStyle>
          <a:p>
            <a:pPr>
              <a:defRPr/>
            </a:pPr>
            <a:r>
              <a:rPr lang="en-AU" smtClean="0"/>
              <a:t>RMIT University  2017</a:t>
            </a:r>
            <a:endParaRPr lang="en-AU"/>
          </a:p>
        </p:txBody>
      </p:sp>
      <p:sp>
        <p:nvSpPr>
          <p:cNvPr id="6" name="Rectangle 7"/>
          <p:cNvSpPr>
            <a:spLocks noGrp="1" noChangeArrowheads="1"/>
          </p:cNvSpPr>
          <p:nvPr>
            <p:ph type="sldNum" sz="quarter" idx="12"/>
          </p:nvPr>
        </p:nvSpPr>
        <p:spPr>
          <a:ln/>
        </p:spPr>
        <p:txBody>
          <a:bodyPr/>
          <a:lstStyle>
            <a:lvl1pPr>
              <a:defRPr/>
            </a:lvl1pPr>
          </a:lstStyle>
          <a:p>
            <a:pPr>
              <a:defRPr/>
            </a:pPr>
            <a:r>
              <a:rPr lang="en-AU"/>
              <a:t>Slide </a:t>
            </a:r>
            <a:fld id="{3D4450A7-BCD1-4778-A6EA-B1841793507B}" type="slidenum">
              <a:rPr lang="en-AU"/>
              <a:pPr>
                <a:defRPr/>
              </a:pPr>
              <a:t>‹#›</a:t>
            </a:fld>
            <a:endParaRPr lang="en-AU"/>
          </a:p>
        </p:txBody>
      </p:sp>
    </p:spTree>
    <p:extLst>
      <p:ext uri="{BB962C8B-B14F-4D97-AF65-F5344CB8AC3E}">
        <p14:creationId xmlns:p14="http://schemas.microsoft.com/office/powerpoint/2010/main" val="31107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00163"/>
            <a:ext cx="4038600" cy="4865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300163"/>
            <a:ext cx="4038600" cy="4865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RMIT University 2017</a:t>
            </a:r>
            <a:endParaRPr lang="en-AU"/>
          </a:p>
        </p:txBody>
      </p:sp>
      <p:sp>
        <p:nvSpPr>
          <p:cNvPr id="6" name="Rectangle 6"/>
          <p:cNvSpPr>
            <a:spLocks noGrp="1" noChangeArrowheads="1"/>
          </p:cNvSpPr>
          <p:nvPr>
            <p:ph type="ftr" sz="quarter" idx="11"/>
          </p:nvPr>
        </p:nvSpPr>
        <p:spPr>
          <a:ln/>
        </p:spPr>
        <p:txBody>
          <a:bodyPr/>
          <a:lstStyle>
            <a:lvl1pPr>
              <a:defRPr/>
            </a:lvl1pPr>
          </a:lstStyle>
          <a:p>
            <a:pPr>
              <a:defRPr/>
            </a:pPr>
            <a:r>
              <a:rPr lang="en-AU" smtClean="0"/>
              <a:t>RMIT University  2017</a:t>
            </a:r>
            <a:endParaRPr lang="en-AU"/>
          </a:p>
        </p:txBody>
      </p:sp>
      <p:sp>
        <p:nvSpPr>
          <p:cNvPr id="7" name="Rectangle 7"/>
          <p:cNvSpPr>
            <a:spLocks noGrp="1" noChangeArrowheads="1"/>
          </p:cNvSpPr>
          <p:nvPr>
            <p:ph type="sldNum" sz="quarter" idx="12"/>
          </p:nvPr>
        </p:nvSpPr>
        <p:spPr>
          <a:ln/>
        </p:spPr>
        <p:txBody>
          <a:bodyPr/>
          <a:lstStyle>
            <a:lvl1pPr>
              <a:defRPr/>
            </a:lvl1pPr>
          </a:lstStyle>
          <a:p>
            <a:pPr>
              <a:defRPr/>
            </a:pPr>
            <a:r>
              <a:rPr lang="en-AU"/>
              <a:t>Slide </a:t>
            </a:r>
            <a:fld id="{6ED153AD-7981-49A5-B96B-4A9719DD8B53}" type="slidenum">
              <a:rPr lang="en-AU"/>
              <a:pPr>
                <a:defRPr/>
              </a:pPr>
              <a:t>‹#›</a:t>
            </a:fld>
            <a:endParaRPr lang="en-AU"/>
          </a:p>
        </p:txBody>
      </p:sp>
    </p:spTree>
    <p:extLst>
      <p:ext uri="{BB962C8B-B14F-4D97-AF65-F5344CB8AC3E}">
        <p14:creationId xmlns:p14="http://schemas.microsoft.com/office/powerpoint/2010/main" val="196643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RMIT University 2017</a:t>
            </a:r>
            <a:endParaRPr lang="en-AU"/>
          </a:p>
        </p:txBody>
      </p:sp>
      <p:sp>
        <p:nvSpPr>
          <p:cNvPr id="8" name="Rectangle 6"/>
          <p:cNvSpPr>
            <a:spLocks noGrp="1" noChangeArrowheads="1"/>
          </p:cNvSpPr>
          <p:nvPr>
            <p:ph type="ftr" sz="quarter" idx="11"/>
          </p:nvPr>
        </p:nvSpPr>
        <p:spPr>
          <a:ln/>
        </p:spPr>
        <p:txBody>
          <a:bodyPr/>
          <a:lstStyle>
            <a:lvl1pPr>
              <a:defRPr/>
            </a:lvl1pPr>
          </a:lstStyle>
          <a:p>
            <a:pPr>
              <a:defRPr/>
            </a:pPr>
            <a:r>
              <a:rPr lang="en-AU" smtClean="0"/>
              <a:t>RMIT University  2017</a:t>
            </a:r>
            <a:endParaRPr lang="en-AU"/>
          </a:p>
        </p:txBody>
      </p:sp>
      <p:sp>
        <p:nvSpPr>
          <p:cNvPr id="9" name="Rectangle 7"/>
          <p:cNvSpPr>
            <a:spLocks noGrp="1" noChangeArrowheads="1"/>
          </p:cNvSpPr>
          <p:nvPr>
            <p:ph type="sldNum" sz="quarter" idx="12"/>
          </p:nvPr>
        </p:nvSpPr>
        <p:spPr>
          <a:ln/>
        </p:spPr>
        <p:txBody>
          <a:bodyPr/>
          <a:lstStyle>
            <a:lvl1pPr>
              <a:defRPr/>
            </a:lvl1pPr>
          </a:lstStyle>
          <a:p>
            <a:pPr>
              <a:defRPr/>
            </a:pPr>
            <a:r>
              <a:rPr lang="en-AU"/>
              <a:t>Slide </a:t>
            </a:r>
            <a:fld id="{B0CA0EFC-26F0-4ED0-A6D8-2629BFC59BDF}" type="slidenum">
              <a:rPr lang="en-AU"/>
              <a:pPr>
                <a:defRPr/>
              </a:pPr>
              <a:t>‹#›</a:t>
            </a:fld>
            <a:endParaRPr lang="en-AU"/>
          </a:p>
        </p:txBody>
      </p:sp>
    </p:spTree>
    <p:extLst>
      <p:ext uri="{BB962C8B-B14F-4D97-AF65-F5344CB8AC3E}">
        <p14:creationId xmlns:p14="http://schemas.microsoft.com/office/powerpoint/2010/main" val="169478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RMIT University 2017</a:t>
            </a:r>
            <a:endParaRPr lang="en-AU"/>
          </a:p>
        </p:txBody>
      </p:sp>
      <p:sp>
        <p:nvSpPr>
          <p:cNvPr id="4" name="Rectangle 6"/>
          <p:cNvSpPr>
            <a:spLocks noGrp="1" noChangeArrowheads="1"/>
          </p:cNvSpPr>
          <p:nvPr>
            <p:ph type="ftr" sz="quarter" idx="11"/>
          </p:nvPr>
        </p:nvSpPr>
        <p:spPr>
          <a:ln/>
        </p:spPr>
        <p:txBody>
          <a:bodyPr/>
          <a:lstStyle>
            <a:lvl1pPr>
              <a:defRPr/>
            </a:lvl1pPr>
          </a:lstStyle>
          <a:p>
            <a:pPr>
              <a:defRPr/>
            </a:pPr>
            <a:r>
              <a:rPr lang="en-AU" smtClean="0"/>
              <a:t>RMIT University  2017</a:t>
            </a:r>
            <a:endParaRPr lang="en-AU"/>
          </a:p>
        </p:txBody>
      </p:sp>
      <p:sp>
        <p:nvSpPr>
          <p:cNvPr id="5" name="Rectangle 7"/>
          <p:cNvSpPr>
            <a:spLocks noGrp="1" noChangeArrowheads="1"/>
          </p:cNvSpPr>
          <p:nvPr>
            <p:ph type="sldNum" sz="quarter" idx="12"/>
          </p:nvPr>
        </p:nvSpPr>
        <p:spPr>
          <a:ln/>
        </p:spPr>
        <p:txBody>
          <a:bodyPr/>
          <a:lstStyle>
            <a:lvl1pPr>
              <a:defRPr/>
            </a:lvl1pPr>
          </a:lstStyle>
          <a:p>
            <a:pPr>
              <a:defRPr/>
            </a:pPr>
            <a:r>
              <a:rPr lang="en-AU"/>
              <a:t>Slide </a:t>
            </a:r>
            <a:fld id="{587BBB5B-CE60-4282-B9DA-173218208873}" type="slidenum">
              <a:rPr lang="en-AU"/>
              <a:pPr>
                <a:defRPr/>
              </a:pPr>
              <a:t>‹#›</a:t>
            </a:fld>
            <a:endParaRPr lang="en-AU"/>
          </a:p>
        </p:txBody>
      </p:sp>
    </p:spTree>
    <p:extLst>
      <p:ext uri="{BB962C8B-B14F-4D97-AF65-F5344CB8AC3E}">
        <p14:creationId xmlns:p14="http://schemas.microsoft.com/office/powerpoint/2010/main" val="210033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RMIT University 2017</a:t>
            </a:r>
            <a:endParaRPr lang="en-AU"/>
          </a:p>
        </p:txBody>
      </p:sp>
      <p:sp>
        <p:nvSpPr>
          <p:cNvPr id="3" name="Rectangle 6"/>
          <p:cNvSpPr>
            <a:spLocks noGrp="1" noChangeArrowheads="1"/>
          </p:cNvSpPr>
          <p:nvPr>
            <p:ph type="ftr" sz="quarter" idx="11"/>
          </p:nvPr>
        </p:nvSpPr>
        <p:spPr>
          <a:ln/>
        </p:spPr>
        <p:txBody>
          <a:bodyPr/>
          <a:lstStyle>
            <a:lvl1pPr>
              <a:defRPr/>
            </a:lvl1pPr>
          </a:lstStyle>
          <a:p>
            <a:pPr>
              <a:defRPr/>
            </a:pPr>
            <a:r>
              <a:rPr lang="en-AU" smtClean="0"/>
              <a:t>RMIT University  2017</a:t>
            </a:r>
            <a:endParaRPr lang="en-AU"/>
          </a:p>
        </p:txBody>
      </p:sp>
      <p:sp>
        <p:nvSpPr>
          <p:cNvPr id="4" name="Rectangle 7"/>
          <p:cNvSpPr>
            <a:spLocks noGrp="1" noChangeArrowheads="1"/>
          </p:cNvSpPr>
          <p:nvPr>
            <p:ph type="sldNum" sz="quarter" idx="12"/>
          </p:nvPr>
        </p:nvSpPr>
        <p:spPr>
          <a:ln/>
        </p:spPr>
        <p:txBody>
          <a:bodyPr/>
          <a:lstStyle>
            <a:lvl1pPr>
              <a:defRPr/>
            </a:lvl1pPr>
          </a:lstStyle>
          <a:p>
            <a:pPr>
              <a:defRPr/>
            </a:pPr>
            <a:r>
              <a:rPr lang="en-AU"/>
              <a:t>Slide </a:t>
            </a:r>
            <a:fld id="{B2B55154-ED8E-43EB-B56C-1A4CF6B03E6E}" type="slidenum">
              <a:rPr lang="en-AU"/>
              <a:pPr>
                <a:defRPr/>
              </a:pPr>
              <a:t>‹#›</a:t>
            </a:fld>
            <a:endParaRPr lang="en-AU"/>
          </a:p>
        </p:txBody>
      </p:sp>
    </p:spTree>
    <p:extLst>
      <p:ext uri="{BB962C8B-B14F-4D97-AF65-F5344CB8AC3E}">
        <p14:creationId xmlns:p14="http://schemas.microsoft.com/office/powerpoint/2010/main" val="2071806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RMIT University 2017</a:t>
            </a:r>
            <a:endParaRPr lang="en-AU"/>
          </a:p>
        </p:txBody>
      </p:sp>
      <p:sp>
        <p:nvSpPr>
          <p:cNvPr id="6" name="Rectangle 6"/>
          <p:cNvSpPr>
            <a:spLocks noGrp="1" noChangeArrowheads="1"/>
          </p:cNvSpPr>
          <p:nvPr>
            <p:ph type="ftr" sz="quarter" idx="11"/>
          </p:nvPr>
        </p:nvSpPr>
        <p:spPr>
          <a:ln/>
        </p:spPr>
        <p:txBody>
          <a:bodyPr/>
          <a:lstStyle>
            <a:lvl1pPr>
              <a:defRPr/>
            </a:lvl1pPr>
          </a:lstStyle>
          <a:p>
            <a:pPr>
              <a:defRPr/>
            </a:pPr>
            <a:r>
              <a:rPr lang="en-AU" smtClean="0"/>
              <a:t>RMIT University  2017</a:t>
            </a:r>
            <a:endParaRPr lang="en-AU"/>
          </a:p>
        </p:txBody>
      </p:sp>
      <p:sp>
        <p:nvSpPr>
          <p:cNvPr id="7" name="Rectangle 7"/>
          <p:cNvSpPr>
            <a:spLocks noGrp="1" noChangeArrowheads="1"/>
          </p:cNvSpPr>
          <p:nvPr>
            <p:ph type="sldNum" sz="quarter" idx="12"/>
          </p:nvPr>
        </p:nvSpPr>
        <p:spPr>
          <a:ln/>
        </p:spPr>
        <p:txBody>
          <a:bodyPr/>
          <a:lstStyle>
            <a:lvl1pPr>
              <a:defRPr/>
            </a:lvl1pPr>
          </a:lstStyle>
          <a:p>
            <a:pPr>
              <a:defRPr/>
            </a:pPr>
            <a:r>
              <a:rPr lang="en-AU"/>
              <a:t>Slide </a:t>
            </a:r>
            <a:fld id="{124F0BE3-C1F5-48DA-AC40-8E0B02B1621C}" type="slidenum">
              <a:rPr lang="en-AU"/>
              <a:pPr>
                <a:defRPr/>
              </a:pPr>
              <a:t>‹#›</a:t>
            </a:fld>
            <a:endParaRPr lang="en-AU"/>
          </a:p>
        </p:txBody>
      </p:sp>
    </p:spTree>
    <p:extLst>
      <p:ext uri="{BB962C8B-B14F-4D97-AF65-F5344CB8AC3E}">
        <p14:creationId xmlns:p14="http://schemas.microsoft.com/office/powerpoint/2010/main" val="173497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RMIT University 2017</a:t>
            </a:r>
            <a:endParaRPr lang="en-AU"/>
          </a:p>
        </p:txBody>
      </p:sp>
      <p:sp>
        <p:nvSpPr>
          <p:cNvPr id="6" name="Rectangle 6"/>
          <p:cNvSpPr>
            <a:spLocks noGrp="1" noChangeArrowheads="1"/>
          </p:cNvSpPr>
          <p:nvPr>
            <p:ph type="ftr" sz="quarter" idx="11"/>
          </p:nvPr>
        </p:nvSpPr>
        <p:spPr>
          <a:ln/>
        </p:spPr>
        <p:txBody>
          <a:bodyPr/>
          <a:lstStyle>
            <a:lvl1pPr>
              <a:defRPr/>
            </a:lvl1pPr>
          </a:lstStyle>
          <a:p>
            <a:pPr>
              <a:defRPr/>
            </a:pPr>
            <a:r>
              <a:rPr lang="en-AU" smtClean="0"/>
              <a:t>RMIT University  2017</a:t>
            </a:r>
            <a:endParaRPr lang="en-AU"/>
          </a:p>
        </p:txBody>
      </p:sp>
      <p:sp>
        <p:nvSpPr>
          <p:cNvPr id="7" name="Rectangle 7"/>
          <p:cNvSpPr>
            <a:spLocks noGrp="1" noChangeArrowheads="1"/>
          </p:cNvSpPr>
          <p:nvPr>
            <p:ph type="sldNum" sz="quarter" idx="12"/>
          </p:nvPr>
        </p:nvSpPr>
        <p:spPr>
          <a:ln/>
        </p:spPr>
        <p:txBody>
          <a:bodyPr/>
          <a:lstStyle>
            <a:lvl1pPr>
              <a:defRPr/>
            </a:lvl1pPr>
          </a:lstStyle>
          <a:p>
            <a:pPr>
              <a:defRPr/>
            </a:pPr>
            <a:r>
              <a:rPr lang="en-AU"/>
              <a:t>Slide </a:t>
            </a:r>
            <a:fld id="{4C7E1BFA-8F3C-44F6-99B4-4C052844E91F}" type="slidenum">
              <a:rPr lang="en-AU"/>
              <a:pPr>
                <a:defRPr/>
              </a:pPr>
              <a:t>‹#›</a:t>
            </a:fld>
            <a:endParaRPr lang="en-AU"/>
          </a:p>
        </p:txBody>
      </p:sp>
    </p:spTree>
    <p:extLst>
      <p:ext uri="{BB962C8B-B14F-4D97-AF65-F5344CB8AC3E}">
        <p14:creationId xmlns:p14="http://schemas.microsoft.com/office/powerpoint/2010/main" val="34666343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ore foot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534150"/>
            <a:ext cx="9144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381000" y="274638"/>
            <a:ext cx="8229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Header 1</a:t>
            </a:r>
          </a:p>
        </p:txBody>
      </p:sp>
      <p:sp>
        <p:nvSpPr>
          <p:cNvPr id="1028" name="Rectangle 4"/>
          <p:cNvSpPr>
            <a:spLocks noGrp="1" noChangeArrowheads="1"/>
          </p:cNvSpPr>
          <p:nvPr>
            <p:ph type="body" idx="1"/>
          </p:nvPr>
        </p:nvSpPr>
        <p:spPr bwMode="auto">
          <a:xfrm>
            <a:off x="381000" y="1300163"/>
            <a:ext cx="8229600"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105477" name="Rectangle 5"/>
          <p:cNvSpPr>
            <a:spLocks noGrp="1" noChangeArrowheads="1"/>
          </p:cNvSpPr>
          <p:nvPr>
            <p:ph type="dt" sz="half" idx="2"/>
          </p:nvPr>
        </p:nvSpPr>
        <p:spPr bwMode="auto">
          <a:xfrm>
            <a:off x="444500" y="6565900"/>
            <a:ext cx="2133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defRPr sz="1100">
                <a:latin typeface="Arial" pitchFamily="-109" charset="0"/>
                <a:ea typeface="Arial" pitchFamily="-109" charset="0"/>
                <a:cs typeface="Arial" pitchFamily="-109" charset="0"/>
              </a:defRPr>
            </a:lvl1pPr>
          </a:lstStyle>
          <a:p>
            <a:pPr>
              <a:defRPr/>
            </a:pPr>
            <a:r>
              <a:rPr lang="en-US" smtClean="0"/>
              <a:t>RMIT University 2017</a:t>
            </a:r>
            <a:endParaRPr lang="en-AU"/>
          </a:p>
        </p:txBody>
      </p:sp>
      <p:sp>
        <p:nvSpPr>
          <p:cNvPr id="105478" name="Rectangle 6"/>
          <p:cNvSpPr>
            <a:spLocks noGrp="1" noChangeArrowheads="1"/>
          </p:cNvSpPr>
          <p:nvPr>
            <p:ph type="ftr" sz="quarter" idx="3"/>
          </p:nvPr>
        </p:nvSpPr>
        <p:spPr bwMode="auto">
          <a:xfrm>
            <a:off x="2611438" y="6575425"/>
            <a:ext cx="3832225"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base">
              <a:defRPr sz="1100">
                <a:latin typeface="Arial" pitchFamily="-109" charset="0"/>
                <a:ea typeface="Arial" pitchFamily="-109" charset="0"/>
                <a:cs typeface="Arial" pitchFamily="-109" charset="0"/>
              </a:defRPr>
            </a:lvl1pPr>
          </a:lstStyle>
          <a:p>
            <a:pPr>
              <a:defRPr/>
            </a:pPr>
            <a:r>
              <a:rPr lang="en-AU" smtClean="0"/>
              <a:t>RMIT University  2017</a:t>
            </a:r>
            <a:endParaRPr lang="en-AU"/>
          </a:p>
        </p:txBody>
      </p:sp>
      <p:sp>
        <p:nvSpPr>
          <p:cNvPr id="105479" name="Rectangle 7"/>
          <p:cNvSpPr>
            <a:spLocks noGrp="1" noChangeArrowheads="1"/>
          </p:cNvSpPr>
          <p:nvPr>
            <p:ph type="sldNum" sz="quarter" idx="4"/>
          </p:nvPr>
        </p:nvSpPr>
        <p:spPr bwMode="auto">
          <a:xfrm>
            <a:off x="6523038" y="6578600"/>
            <a:ext cx="2133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defRPr sz="1100">
                <a:latin typeface="Arial" charset="0"/>
                <a:cs typeface="+mn-cs"/>
              </a:defRPr>
            </a:lvl1pPr>
          </a:lstStyle>
          <a:p>
            <a:pPr>
              <a:defRPr/>
            </a:pPr>
            <a:r>
              <a:rPr lang="en-AU"/>
              <a:t>Slide </a:t>
            </a:r>
            <a:fld id="{63E33DB5-801F-4B34-8356-69782BD5B4CB}"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4014"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Lst>
  <p:hf hdr="0" ftr="0"/>
  <p:txStyles>
    <p:titleStyle>
      <a:lvl1pPr algn="l" rtl="0" eaLnBrk="0" fontAlgn="base" hangingPunct="0">
        <a:spcBef>
          <a:spcPct val="0"/>
        </a:spcBef>
        <a:spcAft>
          <a:spcPct val="0"/>
        </a:spcAft>
        <a:defRPr sz="3200">
          <a:solidFill>
            <a:srgbClr val="EE3224"/>
          </a:solidFill>
          <a:latin typeface="+mj-lt"/>
          <a:ea typeface="+mj-ea"/>
          <a:cs typeface="+mj-cs"/>
        </a:defRPr>
      </a:lvl1pPr>
      <a:lvl2pPr algn="l" rtl="0" eaLnBrk="0" fontAlgn="base" hangingPunct="0">
        <a:spcBef>
          <a:spcPct val="0"/>
        </a:spcBef>
        <a:spcAft>
          <a:spcPct val="0"/>
        </a:spcAft>
        <a:defRPr sz="3200">
          <a:solidFill>
            <a:srgbClr val="EE3224"/>
          </a:solidFill>
          <a:latin typeface="Arial" pitchFamily="-109" charset="0"/>
          <a:ea typeface="Arial" pitchFamily="-109" charset="0"/>
          <a:cs typeface="Arial" pitchFamily="-109" charset="0"/>
        </a:defRPr>
      </a:lvl2pPr>
      <a:lvl3pPr algn="l" rtl="0" eaLnBrk="0" fontAlgn="base" hangingPunct="0">
        <a:spcBef>
          <a:spcPct val="0"/>
        </a:spcBef>
        <a:spcAft>
          <a:spcPct val="0"/>
        </a:spcAft>
        <a:defRPr sz="3200">
          <a:solidFill>
            <a:srgbClr val="EE3224"/>
          </a:solidFill>
          <a:latin typeface="Arial" pitchFamily="-109" charset="0"/>
          <a:ea typeface="Arial" pitchFamily="-109" charset="0"/>
          <a:cs typeface="Arial" pitchFamily="-109" charset="0"/>
        </a:defRPr>
      </a:lvl3pPr>
      <a:lvl4pPr algn="l" rtl="0" eaLnBrk="0" fontAlgn="base" hangingPunct="0">
        <a:spcBef>
          <a:spcPct val="0"/>
        </a:spcBef>
        <a:spcAft>
          <a:spcPct val="0"/>
        </a:spcAft>
        <a:defRPr sz="3200">
          <a:solidFill>
            <a:srgbClr val="EE3224"/>
          </a:solidFill>
          <a:latin typeface="Arial" pitchFamily="-109" charset="0"/>
          <a:ea typeface="Arial" pitchFamily="-109" charset="0"/>
          <a:cs typeface="Arial" pitchFamily="-109" charset="0"/>
        </a:defRPr>
      </a:lvl4pPr>
      <a:lvl5pPr algn="l" rtl="0" eaLnBrk="0" fontAlgn="base" hangingPunct="0">
        <a:spcBef>
          <a:spcPct val="0"/>
        </a:spcBef>
        <a:spcAft>
          <a:spcPct val="0"/>
        </a:spcAft>
        <a:defRPr sz="3200">
          <a:solidFill>
            <a:srgbClr val="EE3224"/>
          </a:solidFill>
          <a:latin typeface="Arial" pitchFamily="-109" charset="0"/>
          <a:ea typeface="Arial" pitchFamily="-109" charset="0"/>
          <a:cs typeface="Arial" pitchFamily="-109" charset="0"/>
        </a:defRPr>
      </a:lvl5pPr>
      <a:lvl6pPr marL="457200" algn="l" rtl="0" eaLnBrk="1" fontAlgn="base" hangingPunct="1">
        <a:spcBef>
          <a:spcPct val="0"/>
        </a:spcBef>
        <a:spcAft>
          <a:spcPct val="0"/>
        </a:spcAft>
        <a:defRPr sz="3200">
          <a:solidFill>
            <a:srgbClr val="EE3224"/>
          </a:solidFill>
          <a:latin typeface="Arial" pitchFamily="-109" charset="0"/>
          <a:ea typeface="Arial" pitchFamily="-109" charset="0"/>
          <a:cs typeface="Arial" pitchFamily="-109" charset="0"/>
        </a:defRPr>
      </a:lvl6pPr>
      <a:lvl7pPr marL="914400" algn="l" rtl="0" eaLnBrk="1" fontAlgn="base" hangingPunct="1">
        <a:spcBef>
          <a:spcPct val="0"/>
        </a:spcBef>
        <a:spcAft>
          <a:spcPct val="0"/>
        </a:spcAft>
        <a:defRPr sz="3200">
          <a:solidFill>
            <a:srgbClr val="EE3224"/>
          </a:solidFill>
          <a:latin typeface="Arial" pitchFamily="-109" charset="0"/>
          <a:ea typeface="Arial" pitchFamily="-109" charset="0"/>
          <a:cs typeface="Arial" pitchFamily="-109" charset="0"/>
        </a:defRPr>
      </a:lvl7pPr>
      <a:lvl8pPr marL="1371600" algn="l" rtl="0" eaLnBrk="1" fontAlgn="base" hangingPunct="1">
        <a:spcBef>
          <a:spcPct val="0"/>
        </a:spcBef>
        <a:spcAft>
          <a:spcPct val="0"/>
        </a:spcAft>
        <a:defRPr sz="3200">
          <a:solidFill>
            <a:srgbClr val="EE3224"/>
          </a:solidFill>
          <a:latin typeface="Arial" pitchFamily="-109" charset="0"/>
          <a:ea typeface="Arial" pitchFamily="-109" charset="0"/>
          <a:cs typeface="Arial" pitchFamily="-109" charset="0"/>
        </a:defRPr>
      </a:lvl8pPr>
      <a:lvl9pPr marL="1828800" algn="l" rtl="0" eaLnBrk="1" fontAlgn="base" hangingPunct="1">
        <a:spcBef>
          <a:spcPct val="0"/>
        </a:spcBef>
        <a:spcAft>
          <a:spcPct val="0"/>
        </a:spcAft>
        <a:defRPr sz="3200">
          <a:solidFill>
            <a:srgbClr val="EE3224"/>
          </a:solidFill>
          <a:latin typeface="Arial" pitchFamily="-109" charset="0"/>
          <a:ea typeface="Arial" pitchFamily="-109" charset="0"/>
          <a:cs typeface="Arial" pitchFamily="-109" charset="0"/>
        </a:defRPr>
      </a:lvl9pPr>
    </p:titleStyle>
    <p:bodyStyle>
      <a:lvl1pPr marL="180975" indent="-180975" algn="l" rtl="0" eaLnBrk="0" fontAlgn="base" hangingPunct="0">
        <a:spcBef>
          <a:spcPct val="50000"/>
        </a:spcBef>
        <a:spcAft>
          <a:spcPct val="0"/>
        </a:spcAft>
        <a:buClr>
          <a:srgbClr val="887E6E"/>
        </a:buClr>
        <a:buChar char="•"/>
        <a:defRPr sz="3200">
          <a:solidFill>
            <a:schemeClr val="tx1"/>
          </a:solidFill>
          <a:latin typeface="+mn-lt"/>
          <a:ea typeface="+mn-ea"/>
          <a:cs typeface="+mn-cs"/>
        </a:defRPr>
      </a:lvl1pPr>
      <a:lvl2pPr marL="485775" indent="-161925" algn="l" rtl="0" eaLnBrk="0" fontAlgn="base" hangingPunct="0">
        <a:spcBef>
          <a:spcPct val="25000"/>
        </a:spcBef>
        <a:spcAft>
          <a:spcPct val="0"/>
        </a:spcAft>
        <a:buClr>
          <a:srgbClr val="887E6E"/>
        </a:buClr>
        <a:buFont typeface="Arial" pitchFamily="34" charset="0"/>
        <a:buChar char="–"/>
        <a:defRPr sz="3200">
          <a:solidFill>
            <a:schemeClr val="tx1"/>
          </a:solidFill>
          <a:latin typeface="+mn-lt"/>
          <a:ea typeface="+mn-ea"/>
          <a:cs typeface="+mn-cs"/>
        </a:defRPr>
      </a:lvl2pPr>
      <a:lvl3pPr marL="795338" indent="-161925" algn="l" rtl="0" eaLnBrk="0" fontAlgn="base" hangingPunct="0">
        <a:spcBef>
          <a:spcPct val="25000"/>
        </a:spcBef>
        <a:spcAft>
          <a:spcPct val="0"/>
        </a:spcAft>
        <a:buClr>
          <a:srgbClr val="887E6E"/>
        </a:buClr>
        <a:buFont typeface="Arial" pitchFamily="34" charset="0"/>
        <a:buChar char="–"/>
        <a:defRPr sz="3200">
          <a:solidFill>
            <a:schemeClr val="tx1"/>
          </a:solidFill>
          <a:latin typeface="+mn-lt"/>
          <a:ea typeface="+mn-ea"/>
          <a:cs typeface="+mn-cs"/>
        </a:defRPr>
      </a:lvl3pPr>
      <a:lvl4pPr marL="1090613" indent="-166688" algn="l" rtl="0" eaLnBrk="0" fontAlgn="base" hangingPunct="0">
        <a:spcBef>
          <a:spcPct val="25000"/>
        </a:spcBef>
        <a:spcAft>
          <a:spcPct val="0"/>
        </a:spcAft>
        <a:buClr>
          <a:srgbClr val="887E6E"/>
        </a:buClr>
        <a:buChar char="–"/>
        <a:defRPr sz="3200">
          <a:solidFill>
            <a:schemeClr val="tx1"/>
          </a:solidFill>
          <a:latin typeface="+mn-lt"/>
          <a:ea typeface="+mn-ea"/>
          <a:cs typeface="+mn-cs"/>
        </a:defRPr>
      </a:lvl4pPr>
      <a:lvl5pPr marL="1390650" indent="-171450" algn="l" rtl="0" eaLnBrk="0" fontAlgn="base" hangingPunct="0">
        <a:spcBef>
          <a:spcPct val="25000"/>
        </a:spcBef>
        <a:spcAft>
          <a:spcPct val="0"/>
        </a:spcAft>
        <a:buClr>
          <a:srgbClr val="887E6E"/>
        </a:buClr>
        <a:buFont typeface="Arial" pitchFamily="34" charset="0"/>
        <a:buChar char="–"/>
        <a:defRPr sz="3200">
          <a:solidFill>
            <a:schemeClr val="tx1"/>
          </a:solidFill>
          <a:latin typeface="+mn-lt"/>
          <a:ea typeface="+mn-ea"/>
          <a:cs typeface="+mn-cs"/>
        </a:defRPr>
      </a:lvl5pPr>
      <a:lvl6pPr marL="1847850" indent="-171450" algn="l" rtl="0" eaLnBrk="1" fontAlgn="base" hangingPunct="1">
        <a:spcBef>
          <a:spcPct val="25000"/>
        </a:spcBef>
        <a:spcAft>
          <a:spcPct val="0"/>
        </a:spcAft>
        <a:buClr>
          <a:srgbClr val="887E6E"/>
        </a:buClr>
        <a:buFont typeface="Arial" pitchFamily="-109" charset="0"/>
        <a:buChar char="–"/>
        <a:defRPr sz="3200">
          <a:solidFill>
            <a:schemeClr val="tx1"/>
          </a:solidFill>
          <a:latin typeface="+mn-lt"/>
          <a:ea typeface="+mn-ea"/>
          <a:cs typeface="+mn-cs"/>
        </a:defRPr>
      </a:lvl6pPr>
      <a:lvl7pPr marL="2305050" indent="-171450" algn="l" rtl="0" eaLnBrk="1" fontAlgn="base" hangingPunct="1">
        <a:spcBef>
          <a:spcPct val="25000"/>
        </a:spcBef>
        <a:spcAft>
          <a:spcPct val="0"/>
        </a:spcAft>
        <a:buClr>
          <a:srgbClr val="887E6E"/>
        </a:buClr>
        <a:buFont typeface="Arial" pitchFamily="-109" charset="0"/>
        <a:buChar char="–"/>
        <a:defRPr sz="3200">
          <a:solidFill>
            <a:schemeClr val="tx1"/>
          </a:solidFill>
          <a:latin typeface="+mn-lt"/>
          <a:ea typeface="+mn-ea"/>
          <a:cs typeface="+mn-cs"/>
        </a:defRPr>
      </a:lvl7pPr>
      <a:lvl8pPr marL="2762250" indent="-171450" algn="l" rtl="0" eaLnBrk="1" fontAlgn="base" hangingPunct="1">
        <a:spcBef>
          <a:spcPct val="25000"/>
        </a:spcBef>
        <a:spcAft>
          <a:spcPct val="0"/>
        </a:spcAft>
        <a:buClr>
          <a:srgbClr val="887E6E"/>
        </a:buClr>
        <a:buFont typeface="Arial" pitchFamily="-109" charset="0"/>
        <a:buChar char="–"/>
        <a:defRPr sz="3200">
          <a:solidFill>
            <a:schemeClr val="tx1"/>
          </a:solidFill>
          <a:latin typeface="+mn-lt"/>
          <a:ea typeface="+mn-ea"/>
          <a:cs typeface="+mn-cs"/>
        </a:defRPr>
      </a:lvl8pPr>
      <a:lvl9pPr marL="3219450" indent="-171450" algn="l" rtl="0" eaLnBrk="1" fontAlgn="base" hangingPunct="1">
        <a:spcBef>
          <a:spcPct val="25000"/>
        </a:spcBef>
        <a:spcAft>
          <a:spcPct val="0"/>
        </a:spcAft>
        <a:buClr>
          <a:srgbClr val="887E6E"/>
        </a:buClr>
        <a:buFont typeface="Arial" pitchFamily="-109" charset="0"/>
        <a:buChar char="–"/>
        <a:defRPr sz="3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skillpath.com/index.cfm/on-site/seminar/topic/Strategic-Performance-Management" TargetMode="External"/><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www.constructionmarketing.org/competitive-advantage/" TargetMode="External"/><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s://www.google.com.au/url?sa=i&amp;rct=j&amp;q=&amp;esrc=s&amp;source=images&amp;cd=&amp;cad=rja&amp;uact=8&amp;ved=0ahUKEwjWzobXk43MAhXJLpQKHSv_CrYQjB0IBg&amp;url=http://www.slideshare.net/allisonpollard10/creating-agile-communities-of-practice&amp;bvm=bv.119408272,d.dGo&amp;psig=AFQjCNGYsJ6oZjXKxt6WHBm8Uyhif4Bmyw&amp;ust=1460689793988679" TargetMode="External"/><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s://www.google.com.au/url?sa=i&amp;rct=j&amp;q=&amp;esrc=s&amp;source=images&amp;cd=&amp;cad=rja&amp;uact=8&amp;ved=0ahUKEwjGrsu8lY3MAhVOtJQKHeyVBQsQjB0IBg&amp;url=http://knowledgemanagement-review.blogspot.com/2010/05/knowledge-management-value.html&amp;bvm=bv.119408272,d.dGo&amp;psig=AFQjCNEbl1l-uGThaIfYI4hMgMGP6KkQOg&amp;ust=1460690278412063" TargetMode="External"/><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2"/>
          <p:cNvSpPr>
            <a:spLocks noGrp="1"/>
          </p:cNvSpPr>
          <p:nvPr>
            <p:ph type="subTitle" idx="1"/>
          </p:nvPr>
        </p:nvSpPr>
        <p:spPr>
          <a:xfrm>
            <a:off x="2303463" y="5500688"/>
            <a:ext cx="6445250" cy="719137"/>
          </a:xfrm>
        </p:spPr>
        <p:txBody>
          <a:bodyPr/>
          <a:lstStyle/>
          <a:p>
            <a:pPr algn="r"/>
            <a:r>
              <a:rPr lang="en-AU" sz="1800" b="1" smtClean="0">
                <a:solidFill>
                  <a:schemeClr val="tx1"/>
                </a:solidFill>
                <a:latin typeface="Candara" pitchFamily="34" charset="0"/>
              </a:rPr>
              <a:t>Prepared by Dr. Keith Toh</a:t>
            </a:r>
            <a:endParaRPr lang="en-AU" sz="1200" b="1" smtClean="0">
              <a:solidFill>
                <a:schemeClr val="tx1"/>
              </a:solidFill>
              <a:latin typeface="Candara" pitchFamily="34" charset="0"/>
            </a:endParaRPr>
          </a:p>
        </p:txBody>
      </p:sp>
      <p:sp>
        <p:nvSpPr>
          <p:cNvPr id="4099" name="TextBox 5"/>
          <p:cNvSpPr txBox="1">
            <a:spLocks noChangeArrowheads="1"/>
          </p:cNvSpPr>
          <p:nvPr/>
        </p:nvSpPr>
        <p:spPr bwMode="auto">
          <a:xfrm>
            <a:off x="684213" y="4076700"/>
            <a:ext cx="806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2800" b="1">
                <a:solidFill>
                  <a:schemeClr val="bg1"/>
                </a:solidFill>
                <a:latin typeface="Candara" pitchFamily="34" charset="0"/>
                <a:cs typeface="Times New Roman" pitchFamily="18" charset="0"/>
              </a:rPr>
              <a:t>Introduction to Management (ITM) </a:t>
            </a:r>
          </a:p>
        </p:txBody>
      </p:sp>
      <p:sp>
        <p:nvSpPr>
          <p:cNvPr id="7" name="Oval 6"/>
          <p:cNvSpPr/>
          <p:nvPr/>
        </p:nvSpPr>
        <p:spPr bwMode="auto">
          <a:xfrm>
            <a:off x="192088" y="476250"/>
            <a:ext cx="8823325" cy="3240088"/>
          </a:xfrm>
          <a:prstGeom prst="ellipse">
            <a:avLst/>
          </a:prstGeom>
          <a:solidFill>
            <a:srgbClr val="FFCC00"/>
          </a:solidFill>
          <a:ln w="130175" cap="rnd" cmpd="sng" algn="ctr">
            <a:solidFill>
              <a:schemeClr val="tx1">
                <a:lumMod val="95000"/>
                <a:lumOff val="5000"/>
              </a:schemeClr>
            </a:solidFill>
            <a:prstDash val="solid"/>
            <a:round/>
            <a:headEnd type="none" w="med" len="med"/>
            <a:tailEnd type="none" w="med" len="med"/>
          </a:ln>
          <a:effectLst/>
        </p:spPr>
        <p:txBody>
          <a:bodyPr anchor="ctr"/>
          <a:lstStyle/>
          <a:p>
            <a:pPr algn="ctr">
              <a:defRPr/>
            </a:pPr>
            <a:r>
              <a:rPr lang="en-AU" sz="3200" b="1" dirty="0">
                <a:latin typeface="Candara" pitchFamily="34" charset="0"/>
                <a:cs typeface="Arial" charset="0"/>
              </a:rPr>
              <a:t>Academic approaches to TNE:</a:t>
            </a:r>
            <a:br>
              <a:rPr lang="en-AU" sz="3200" b="1" dirty="0">
                <a:latin typeface="Candara" pitchFamily="34" charset="0"/>
                <a:cs typeface="Arial" charset="0"/>
              </a:rPr>
            </a:br>
            <a:r>
              <a:rPr lang="en-AU" sz="3200" b="1" dirty="0">
                <a:latin typeface="Candara" pitchFamily="34" charset="0"/>
                <a:cs typeface="Arial" charset="0"/>
              </a:rPr>
              <a:t>developing competencies, enhancing delivery</a:t>
            </a:r>
            <a:br>
              <a:rPr lang="en-AU" sz="3200" b="1" dirty="0">
                <a:latin typeface="Candara" pitchFamily="34" charset="0"/>
                <a:cs typeface="Arial" charset="0"/>
              </a:rPr>
            </a:br>
            <a:endParaRPr lang="en-AU" sz="3200" b="1" dirty="0">
              <a:latin typeface="Candara" pitchFamily="34" charset="0"/>
              <a:cs typeface="Arial" charset="0"/>
            </a:endParaRPr>
          </a:p>
        </p:txBody>
      </p:sp>
      <p:sp>
        <p:nvSpPr>
          <p:cNvPr id="5" name="Oval 4"/>
          <p:cNvSpPr/>
          <p:nvPr/>
        </p:nvSpPr>
        <p:spPr bwMode="auto">
          <a:xfrm>
            <a:off x="809625" y="549275"/>
            <a:ext cx="8205788" cy="3095625"/>
          </a:xfrm>
          <a:prstGeom prst="ellipse">
            <a:avLst/>
          </a:prstGeom>
          <a:solidFill>
            <a:srgbClr val="FFFFFF"/>
          </a:solidFill>
          <a:ln w="130175" cap="rnd" cmpd="sng" algn="ctr">
            <a:solidFill>
              <a:schemeClr val="tx1">
                <a:lumMod val="95000"/>
                <a:lumOff val="5000"/>
              </a:schemeClr>
            </a:solidFill>
            <a:prstDash val="solid"/>
            <a:round/>
            <a:headEnd type="none" w="med" len="med"/>
            <a:tailEnd type="none" w="med" len="med"/>
          </a:ln>
          <a:effectLst/>
        </p:spPr>
        <p:txBody>
          <a:bodyPr anchor="ctr"/>
          <a:lstStyle/>
          <a:p>
            <a:pPr>
              <a:defRPr/>
            </a:pPr>
            <a:r>
              <a:rPr lang="en-US" sz="3600" b="1" dirty="0">
                <a:latin typeface="Candara" pitchFamily="34" charset="0"/>
                <a:cs typeface="Times New Roman" panose="02020603050405020304" pitchFamily="18" charset="0"/>
              </a:rPr>
              <a:t>Topic 7:</a:t>
            </a:r>
          </a:p>
          <a:p>
            <a:pPr>
              <a:defRPr/>
            </a:pPr>
            <a:r>
              <a:rPr lang="en-US" sz="3600" b="1" dirty="0">
                <a:latin typeface="Candara" pitchFamily="34" charset="0"/>
                <a:cs typeface="Times New Roman" panose="02020603050405020304" pitchFamily="18" charset="0"/>
              </a:rPr>
              <a:t>HUMAN PERSPECTIVES </a:t>
            </a:r>
          </a:p>
          <a:p>
            <a:pPr marL="571500" indent="-571500">
              <a:buFont typeface="Arial" pitchFamily="34" charset="0"/>
              <a:buChar char="•"/>
              <a:defRPr/>
            </a:pPr>
            <a:r>
              <a:rPr lang="en-US" sz="3600" b="1" dirty="0">
                <a:latin typeface="Candara" pitchFamily="34" charset="0"/>
                <a:cs typeface="Times New Roman" panose="02020603050405020304" pitchFamily="18" charset="0"/>
              </a:rPr>
              <a:t>Managing Strategically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AU" dirty="0" smtClean="0"/>
          </a:p>
        </p:txBody>
      </p:sp>
      <p:sp>
        <p:nvSpPr>
          <p:cNvPr id="5" name="Slide Number Placeholder 4"/>
          <p:cNvSpPr>
            <a:spLocks noGrp="1"/>
          </p:cNvSpPr>
          <p:nvPr>
            <p:ph type="sldNum" sz="quarter" idx="12"/>
          </p:nvPr>
        </p:nvSpPr>
        <p:spPr/>
        <p:txBody>
          <a:bodyPr/>
          <a:lstStyle/>
          <a:p>
            <a:pPr>
              <a:defRPr/>
            </a:pPr>
            <a:r>
              <a:rPr lang="en-AU" smtClean="0"/>
              <a:t>Slide </a:t>
            </a:r>
            <a:fld id="{8E599600-D28C-4B24-AE80-04FB4C982F55}" type="slidenum">
              <a:rPr lang="en-AU" smtClean="0"/>
              <a:pPr>
                <a:defRPr/>
              </a:pPr>
              <a:t>10</a:t>
            </a:fld>
            <a:endParaRPr lang="en-AU"/>
          </a:p>
        </p:txBody>
      </p:sp>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097" y="1196975"/>
            <a:ext cx="319881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AutoShape 8" descr="data:image/jpeg;base64,/9j/4AAQSkZJRgABAQAAAQABAAD/2wCEAAkGBxMTEhUUExIWFhUWGR4bGBcWGBoYHxodHR0aGhggHRgYHyghGx0lHhkfITEjJSktLy4uGSAzODMsNygtLisBCgoKDg0OGxAQGy0lICYtLS0tLTUyLS0tLy0vLy0vLy8tLS0tLS0tLS0tLS0tLS0tLS0tLS0tLS0tLS0tLS0tLf/AABEIAMkA+wMBEQACEQEDEQH/xAAcAAACAgMBAQAAAAAAAAAAAAAABgQFAgMHAQj/xABGEAACAQIEBAQDBAcFBwMFAAABAhEAAwQSITEFBkFREyJhcQeBkRQyQqEjUmJyscHwFTM1gtEkQ3Sys+Hxc6PTFlSDkqL/xAAaAQACAwEBAAAAAAAAAAAAAAAAAwECBAUG/8QANxEAAgECBAIHBwQCAgMAAAAAAAECAxEEEiExQVETImFxgZHwBRQyocHR4TNCcrEjNFKCFWLx/9oADAMBAAIRAxEAPwDuNABQAUAFABQAUAFABQAUAFABQAUAFABQAUAFABQAUAFABQAUAQrnFLYfw1OZ+oH4fc9Pbes1TF04yybv1uWyO1z0YqTE69v/ADSniZPYLGN7FhFzM4VR1Y6fnVfeJR1bJsV1/mm0ACnmnrr+Qilz9qQWkVr69cCHBo0DmImdh/XvWR+1ZvgTlMbfMNtjlOvr/wCTVljM3xXIbsbX4/aXc77Hof8AT/vVveI3sRmQcZ49bsYd733yF8lsHzO50RABrJaB6a9qapJ8Sbog/DF8U1i++MM3XxBYwfLBtWYCj8Krqsfsk7ma6FCzheOxUcacAUAFACtzDzVctYlcLhsI2Jvm34jKLi2wqTlBzMDJnppuO9LlNp2SubaGFjOm6lSWWN7bX1LngWPe/ZW5csNYckhrTmSpUld4EgxIPUEVaLurtGetTjCeWMrrmWFWFBQAUAFABQAUAFABQAUAFABQAUAFABQAUAFABQBR8y48quRSQSJJG4HQD3/reuV7Txcqa6OG74+uZooU1J3Yn4Hxct1LVq4GW4AsiA65VYspPQTGm5ntXLVNuKtu9fDUc2m3ci4/mO5hnVLaM2IuHKuYHLMjcDcayW0iNJgw/Dwcbylvx7hMrSdlsUFzDpaC2zcZi7k5ZzSzHNcfLMLJkmIAE1Xpp1W5cjRkjCJWc08Vv4YhlIayNIjqNdY6dPlTsLSp1dHoxU1xKO18RHyQ6ktrrpWt+zY3ujPmRinP7GR4eXTfMT1nbrPy3NW9wS43KPVlxwHnZ72W2bWdlBYsPKANT5mOggAa0qthMuqenIjKh4wHDxdZbmKCqtpw1rK0jVRLkDQnzMBPT3mub0sYTyqW610u+4vlVrHR+Cqgt+VgxJLMQIknXb2gD0Ar0WHlB01ldyGT6cQFABQAlcw8Kx1vHfbcClq7ns+Fct3Dl2bMCDIHYb9++ipRkpZonQoVaEqPRVm1rdNA/Mr4rhOLvBWsXrS3UdVYylxB0YQeoPpPpNRnzQbD3ZUsVCG6dmu1Mrn4hdzcB/S3P0tubnnb9IfCtHz6+bUk6zuai7vAaqcMuI0Wj07NXsSOLpfv8XbCribtqy2FW5cFtiCcrkQh/ATIkgagEVMrudr8CtLJDCqq4pvNZeXHmWHwuxNx8D+kuNcKXbiBnJZiA2kk6nepot5dRXtCMVW6qtdJ/IbqaYQoAKACgAoAo+b+ZU4fYF+5ZvXUzBT4KqxXNoCQzDSYHuRUN2JF7CfEC9dxlmyvD71u0UNy+94orWrZB8NmVWIt6qZDkGNQKi4WJPCOMXX4izvnSxfQW8PZYOWfwy7PiGTaxbObIC0FvJMUJ6hYdKsQFABQBiXHcfWougsVN/j9tSRK6GDrr9BXPqe0qcG0OjQm+BDbmhP11EmBoZJ7Cdz8qV/5K+39Mv7tNcCo4txxFaWILaD/AE9vYa1gq1ZVJ5krvmXUMq1ZVtxnEMS62iqxo1whJGs+VvN+W/yrSqckry3Mkpa6FHieaeIByExWFWelwuIPSBkM/KKdBK122RqWfDuO4655bq8PxI/ZuwY7Zbi6/InarOMX/wDCM7WzDmr4dfb1zWr9zDNEmw4DW520ZYOsb+aNNBpVqOSlqojFNyWpxPmflbFYC4ExNvLP3HXzI4/Zfr7GCJEiuhCcZrQo1YplGupgd96sQdF5ExuFt+RLii40SXBEnsAxj6Sfyrk42nVkrtaF1lHbF3yB5lkSCZIbYiTlNcuEFfT1pzL3uify5zEbd2FAgnzqJ6n8JPrpBrVRlLDvNw+glvU6hZuBlDDYiR8670ZKSUlsyTOrAFAC9zBf4kl0HCWrF20UEi4xVg8tJnYrEab6HaqSc76GqjHDuP8AkbTvw2sV3CuVLqcNxVi46nEYrxXcicouXBAA0mNBOneqqm8jT3Y2piovEQml1Y2S52RV8N5Z4gz8Oe+LKLgoQW1aSVyBWcttJyr5RVVCV03wHVMTQUakYX6+t/Hb8jEnBbv9rHF+XwjhfC31zZw23aBvV8rz5uwyutH3bouOa/yPeQ+DXcLhmt3cuY3XfymRDGRrU04uKsyMZWjVqZo8khjq5lCgAoAKACgCNxHG27Ntrl24ttFEl3IAHzNDATeSOMtivtYW3biy337lt7TYh2UPbuXUYeRcuXvIggIAFqiRYQ+X+JcRe7jLxuYnFYUPnNzDIlr7QyEAW0uufEFoMMoS3MydsxmGCO54e7mVWylcwBysIIkTBHQimFTZQBA4ljMvlGhPXt/3rHisRk6i3ZaMb6i/isewlYaDOo20/hXFq15K6NVOknqL2LtrcBzmR1ntWCM5Rd+JsXcL9yxbw7Oq5gVWWuMR5Adcik6jTX3EHauheU0r8eH3BWKzC8eS0TedhpttmA6QTqJk7a9etO6GT6sBE8u7Kfj3xAe7OSAimAJ8x9z/ACn3M6HZSwbSSm7swyte6QlY7iT3D95onaT/AK1vhSUSrZ5geJ3LTSra/M/zqZU1Iq9dGdO5D+JJVst5wO8zl9996zTpOL7CjTjrE6HxVsPiXbh+JAazibYv4dpg7nxAhOzoYcfsuREAyrWn1kOT00OL/EH4dX+GnxAfFwxMC4BBUnYOvQ+o0PptWylWU9OJDQk04qNvKfNr2mSzfYtZLDzMZKDTvuv8KwYnCRlecFrbzJvpY61wzCiREGDv3mCNRXCqSb05gdM4VaK2kDbx9JJIHyBr0eFg4UYxfICXWgAoAUuLfEHDYe6bVyzicwbICLUqzdlM+alSqpOzNtLAVKkc0Wue5f8ABeJribS3US4gYkZbi5G0JGq9NqZF3VzNVpunLK2vAnVIsKAKzgnHLeK8bww36G61piwABZd8sEyNR9arGSlsOq0JUrZuKv4FnVhIUAFABQAUAJHEOVJxNzG8QxTYnD2M1yxh/DhLMSxJRJ8VlUQCRP5VW3MkqOTeYVK4vGi2zJjselmwI++IS0GI6KAGY/ukUAXF3E3l4pisNhmClsAly3m1t27qvdRSVG0grMDUJ1gUdxPAYOVcVibmGRsZaFrESwdV+75WKhl1OjAA6nrUoqW1SBz3nLjV3DvdL2Ge2IhrZGaImchIkAaSDMg6Vw8dTcq2XNa/PbzX18zZQSy5hRtc1vfkYe1iDqQT4TwCNwSNN+9ZXg3Bf5JLzNUakHsi14Jbxb3A13DwikTLKMyiYGWTGsb9AfSo6KCtl1t63KzkudiHjuR8RiFP2jF+GHOZ1spnJYmf7xsunQDL0rXGUaTuo3frgJlPNpErrnwnwpEeNiid9Tb+f4Kj/wAnVT+FfP7lHRi92UHEeQMMvlt3rweN3ykDbso796ZS9o1ZaySsQ6EUJHGeFnDuULBvbQ99VO1dSjVVSN7GecMpApxQyt3CpDKSCNiOlQ1cB4u81tif7JDMBdw91kcjTys1kKTEbqCPkaxypZYVFbS2hZcDu1y/ZxlpbVwC5av2vP2IIEQe/UHpoRWCNe00uPHvL9p8x81cGbBYu9hmM+E8A/rKfMh+akH512YSzRTFtWZCXBXSARacg6ghG1/KrXA+gvgzgb1zCWnvoyi3IUsIzKpKpp6QV16L6zXLeDzYvP8At38fWoHVK6gBQAUAJPxI/vOGf8da/jSau8e86GA+Gr/Bm34j4nFYew2Js43wFRQPCFi3c8RyYXzPqu42B0BNTVckrpkYCNOpNU5wvfjdqyNPMPE8ZhcHgS179Pcv2UvNkTUOGLrGWBrAkAHSolKUYrmWoU6NWrUsuqk2t+GxYYPit5uLX8OX/Qph1dUhdGLAE5ozfKYqyk87XYJlSgsLGdtc1iv5iVuGYB/s9zK1y/LXnUNk8V/M5EQYEDX0qJdSOg2hbE1lnWy252Wxbco+IRcLcRTHIcoVkW2uQic4JtEgzKnXarQvzuJxOW6SpuD8dfMYauZQoAKACgDG4gYFSJBEEHqDvQBpwOBt2baWrVtUtoIVVEAew/reiwFBypycmDv4vEZy74m4SJ/3duSVtiSdASdewUQIqErEtjPUkBQAnc58AbE4nDMzxh1DG8kffywbazOxZtQRqFIrBi4RzKTXC1+Xq77h1ObUbI23UHsNq48l1i8ZM38OsT7dZ/LStFBEVHqHFLgzhRso1HST/OI+vrV6j1JprQp+Y+YcPgbJZjnuOhygagA6eYnQCfQk9t6mnTjfq7sOs9zg/Gecrty5KAKAIHUmdzNbaOBhGOpWVZ7IoMULrsXcMzHUmCa1xcIqyFNPcn8K4Ur23e5IhwojSNMzflHTvSqtZxklHkXp001qMvBeB4UsvkLEEGWYwB1O4B9o+VZKmIqcWWlBJXRV8/8ACBbx5t2ljxArKsgQTpvoBqsye9aMJVzUry4XEtHZOVuHMluwl0GUtINNvKiroRPbpNcSp167vtqOy2iOmD4Phbtz7S2HttegDxXQFhAjQnbTt3ruYSWaApl5WoqFABQAUAFACnz3w67eucPNu2XFvGW3ePwqDqT6Cl1E3a3M24OpGCqZnvFpd5B59S/cxWDAwt29h7LeNc8PL5nEi2PMR90iT6NVal3JaaDcG4RpTbklJ6K/LiZc727+KwWHuphroe1iEutYMeJlQup0UkEmQdOhoqXlFO3EjCOFKrKLkrOLV+Gtjzlqxin4pexV/DGzbu4cBASCRlcAB40DkAtA2BA3BogpZ7tBXlSWGVOErtPXy4dnAZ+YruWw5+zHEjQNZABLAkT5W0aN49KZLba5joK811svaK/I3DmGLxOITBtg8O6Iq2nAQsyzLeGp8sbes+9LprrN2sjZjKidKEHPNJN6/keqcc4KACgAoA1Yu4yo7ImdgpKoCFzECQuY6CTpJ71DAU8RzDj/ALO+IbCWsKiAwt52u3HacqKLVoAAu0KBnJJYaa1F2TZE/kTieNxGFz4/DeBfDEZRoGXdSFLErvEHtPWpQDFUkBQBVY/zPHbQfSf5/lXNxfWnbkXiVBWG1M9q5KVp3H36uh7fxgW26zBMAAb67/KKa6qUGrk06bbTKghnET1+lZW5TVjXpDUVOO8EDT4gLidtzv0n3p1Gs4uy0KSs0c34zw6zYuZQjExMkiNdu+ldmjVqVI3bEOMURsXxZ3BBRRJ0IGvQxOsRp0q8KKTvco2QFx2WwbcnMbhJ9oA7enp07U507zzcLC1O0e0v/h/jnF7KSMgEsWaIHfU/w7zWXHU45L8QhJsrOaMa+KvXMSTNvOLaayQoBy+U+gze59afhoKlBU+NrspLXU7B8I3U2Rmv3LhFtEWVyoFUv5V0klWZlmdQFMCubXyKq1JW+t+frmMu7HV8DAELoK34XZpbC5EqtZUKACgAoAKACgAoAKACgAoAKACgAoAKACgCu4rx7C4YgYjE2bJYEqLtxUkDeMxE79KLgJPOXOtlRZxGGbEXPBupmyWLxsulxlRwWZRbZoPkYGc2gPmING0yxOvc/X88JwbiDLsGa2Ekz+qSYHqT9KnMRYdMLdLIrMhRmUEo0EqSNQSpIJG2hIqxBsdgBJqG0ldgVecavO89e9cqUlJuQyxTF5MCuXmvLQco2V2YKgk7R3ojHra7FnJpFNxHnbBYQQCLhicykRrA0J0679a30YaWihVSUm9RSxvxhwhnLgmc9GYwD8pn0rSsHJ6tIXnfMqeJ87cNxCibFy20ebMoIPsVYn6gVWWDqRacBsK2nWYp8dwKFfFsQ6E9DMGOo36VooTknlnuTK1tChfCMEDmACYGuv07VqU03YQ4NK7N162EtkeRs5Uho1EAkgTtvrVYvNK/ImUcsTo3IvItviGAUM+Qi8XLLBYrlKsgOwJ8h1GkbViqVpRrSy8ki1uqrjJw74YmxeNzBY65h26rcRbqsOxgiR7yaT06rLJVjt4eTC1tjrHCbTKoDMGYKMxAjXr8p6VswsUk7MpIn1rKhQAUAFABQBX3LuJzMFtWSoPlLXWUkQDqottGsjfpPWKrqNSp21b8vyVHL3MWIxYvFMPaXwbz2TmvtqUiSIs7eaqxm5cB9fD06TinJ6pPbn4mXHOYr2FGGz2ELYi+LMC6YQsxCNPh+YQJOgiYolNxtoRRw8Kua0naKvt+RkFMMhQ8M5ga7jsThDaVRhwhNzOTmzqGXy5RGh11qineTjyNVTDqFGFW/wAV9O40cK5iv372Jsph7Q+zOELNeYZpkggC0Y0FQpttq2xaph6dOEZOT6yvt+S4wt+/4mW7aRVKkhkuM+oIEENbWJBkGTsaum76meUYZbxb8vyydUiwoAKAImO4bZvZPGs27nhtmTOobKw2IkaH1osBz/4t8ew97DfYLV9DiL2Js2TbVvOh8RWkruBKjX1FVbJR0urEBQBT8wW2IUqe+kxrpFc32jGbScR1JxW4rPxW4qlDaJYH70jRZ1+dciVVqDi9zYqEZSTvobcJiYkt26/Ok0p7tk1aeyQnce4biOJXltWrrW7KkpcAmPSQNDMEQdBHcit2GmoauN27W7PsVnaJc4bkTDYa1kJztHmLSZJGsdR9etTXqSTzSlqKUs2iWhyvnzg9q2QbeQHXSTP/APRrdga85LrXKVIKwlV0zKbcNeKMCDGv19+nWqyimtS0XZkrieJY+U7AgqfQif50ulBLUZNsi3rxYKDrlB/MzTIxs2LlK9h64BzocBgrKomZjmaCcv3nuidjOir23rm1sL09V62tx8EOjNRiroa+EfF3DXWW3ibdy1rAvKQQvqy6kD2mqzwM8urvbzKucb6HYOBOGQkNmBjXTX1kaH3FPwDvF95WZZ1uKBQAUAFABQAUAJXwv+5jv+Pvfwt0qlx72dD2hvT/AIL6nnxMaDw4wTGOs6CJO+gnSoq/t7wwG1X+DGn7c/8A9vd/9r/5KbfsMeRf8l8/sKfK7luM8TJUqcljRokfox+qSPzpUP1JeBuxKthKX/b+zzk/EZcdxTyO030+6J/CfWiD60iMVG9Gl3P+xzw2JzkjI6xH3hEzO2vp+YptzA424m+pKhQAUAFAC/iOTsK+PTiDITfRMo18s7Biv64EgH17gERYBgqQCgCo5jxaW0DXHVE1lmIUDYCSdBJMVhxzeVJIvBCwuMtuwAYMp6jX2g1wMyc0pI6HRyULk/iOBFtDHSD3+Xv2rVWoqEdBEKsnLUg8FuBc0xmVpM6RM9e+k+k0vDuwyqrvQ5BzV8TcTduP4BW3akqhIzMwEjNrtPt8zXWhgIStKpdvlwRnlVyq0bCPxLHvecu8Se0x+ZNbqdNU45UJlNy3IyidBqewphRak1OEXyhfwyFG5MD20O9Kdamna4zo5E/hOEuKygjL4ishkagb7fT6mlVZxa04ajIpoohWozm+/sv0+gUfxmqR3YyeyNvC0DOUInOjgfvBSyR28yj5SOtRUdlftRENXY+hvgBxB7vDWDmfCum2veAqsPoGj2WiFNRcrcXchu6R0yrkBQAUAFABQB4TQAk/Cy6pTHQwP+3XjoZ0ISD7Gk0ePedH2imnT/gvqHxMuqG4dLAf7daOpjQEyfYd6Kv7e8MAm1V/gx3pxzhG5cur/bfExmElLECe1tQfoaTD9SXgdHEJ+50v+39mjk7ithMfxRXvW1JvKRmdRIAYGJOsHQ9pFRCSzSLYqlN0KTSezHJOMYdnS2t62zvOVVdWJgFiYBmABv6jvTsy2MDpTScmnZE6pFhQAUAa8ReVFZ3YKigszMYCgCSSTsANZoAUsdxbG4q9YPDgn2ZLgN6/cMJeXUMlrQlhBJziBIEE61W99iRxqxAUAc3+PT3P7NCW0Zy95MwUZvKJOog6ZgvzilzqRi0pO1y0Yt3sc++CtrFHEjPZufZsrHPkKoG6EGAub2+YO4xYqnTbUlq7+vmPhOSg4vQ6hzHxUZ1tCJBGbr2Fc7ESUnl5DKMGlmI2A4abqXUV4LggyJiQQTvrqZ36xVMPDNqXrTUTlXMHwvvWYPirlChQACzMygBoGwBOuprpxx2TSa1bfkJ6CM/hZqxHKK2bSCy+e85h8yaopGsNOVfkJ1iaWsZnbc9l68S8aOV6I34bA4ewMpyK3RyAZ767j61SVSpU14DciiSeJY4NZIW4sADUDSJ6iOtUpwanqirIfC8QqAl1hbbeWAQAvX5TFMqJy24lbCFgLQdsv6xAHzdR/CurUeVX5fZmSKu7etyw5iwLIVYDyNMH1LM8HsYYfL2pWHqKSa4+kMrxasyuwZIbMPwgt7QDH5kD506eqsJjufSPwH4S1jhYZxBv3GugH9UhVT6hZ+dSmnsRY6LUgFABQAUAFAARQB4FA6UBcCoO4oC57QBiEHYUBcPDHYfSgm7AIOwoIuZUAFABQBpxiK1t1YSpUgg9iDP5VD2JRwxsPisNwTAta4ldt/aLltERBasqi3SzN5gockHUsX61Vko6hwTiXDMKDZt8QtMzNmPi4wXXLEAb3HJGgGgqysiBpqSCm4iysxDCQDA26DXT5muVipRnJp7LQZFuOqI9+8bduQYA19BSJXhG0Cb3fWOWcUxF44pRaEhiSWILajt06jfvSIQiqbc9zb0ik0kOfL+MuAKrqEuDuAABGgiZMH+PSop1LSsitWCtcsuNMjLoc3dgOvef51bEyg46C6OZSOe8f4mtoNrEA/8AmaTh6LnY2TlY5NxbiZunXvP9CvQ0aOQwVa3Ax4a6Fboc6keU6769vYVNRNNNFKcr3uO2BtqbbOScrIQw6SBBj3y/nXNnfNbtG3sKHKFucQP2VZh6lRI/r0roYt2piaPxE7nnA3bN4hj5HIy69bahT/zfnS8FOM4abr6l697jHyjyxhr+ABBbxb1xUusY8ircDMFAP3SFBneaz4rEShVty28t/mVgo5T6D4EEW2EtiEtgKo7BRAHyAFacJPNF95SaLGtZQKACgAoAKACgBH5m5qfD8RwqCfs2Y2rzdPEuBSgPYqMr+zmkzm1Ncjo4fCxqYeb/AHbruW/nt4DxTjnCPzNjrq8VwVhL1xbV8N4iBoByhog7r02PSkzbzpHRw9ODw1SbWqtY3c7pisLYbFYTEPNqC9m5FxHSfN94ZgRM6NsD1qamaKumVwfRVZ9HUjvs1o0/XYX2Du/a8LZuAvb8VbdzyNBE5WInsRKn0NXXWSZmmuhqSjva6KjnZHw+Bv3rV+8LiKCpLkwcwGx0O9VqaRbQ7CWqVowklZslct4U3cJh7r3rxe5Ztux8QiWZAToNBqamOsUyldqFWUUlZNr5l3gsP4dtUzM5UQWYyWPUk9ydaslZCJyzNu1jdUlRN5n5ev3Lz3rnFb+HwYty9q0Vtlcv3j40SFIkmZOp1iAKtEopPhryvw+/Ye9/ZqBPFdbDYgG6blkf3bhb05Jk6AAaTQgZN5Z4Pw3GC4l7hmEs4rDPkvWVtp5TujAhVzI6wwJHcdKlagP1q2FAVQAoEAAQABoAANhUkCzcvKuYsw3aR1kkwf4152c1FycnxenizSoOTskLfN/N2Hs4cKbkE6k9RrtA1MjoKbSbqK0EVlBxeon4H4j4IKWOcODpK6kbfhnsOtOngqktykZpMUeMfEK/cxCXLUpbRpCkyWEyQegEaadq0U/Z8FFqWrfyLOu2zptzmJMpcMAjKDM6bTpHv0rjypybcUtzZBXSZy7nLmBLvktme5iO3zmuvg8NKGshFarwQoEzXRMjdwUxtUAhj/t5jhmQKBoRI03AB0211rH7ulUTNGa8LmzkcJ9qytHmtgKf2iBoPUhjUYzN0d1zKQWozfF4IbdlgPMLjAH0IBIP/wCo/OsvsxvPJcLFqq6oucg8Uu27rIp8hWSCTAjWQB/XrWnHUoTim9ytJvY+mOTAThLbmDnGaR1B+6fmoB+dXwVPo6SXeytR9Yu61lAoAKACgAoA04zFLatvccwiKWY9gok/kKhuyuWjFykordiFzBwo4nhdy21q79pcm/8A3TmLpJbKGiNFPhA9gKTKOaFuJ0qFbosSpJrLtvw5/UYuQeOfbMDZuky4GS5++uhJ99G/zCmU5Zo3MuNodDWlHhuu4XucXI4zw0hSxC3NFiTo36xA/Olz/UiasKr4Sr4E/mTjC37q8MdbmHbErrcuBYKfiW2VZgXYAjWAJnUwptOV3k5i6FF04+8Kzy8O3t209do3YbDrbRUQBURQqgdABAHyApqVjBKTk23uxe+Jf+GYr9wf8y0ur8DNeA/2Yd5O5N/w/B/8Pa/6a1MPhQvFfrz/AJP+y4q5nCgCDj+FW7zKbozqhDC2fuZhszL+MjcA6AwYkAiLE3J1SQQbXCLK4h8SqReuItt2BPmVSSsrMEid4mIFRYCdUgJXMWAi4zBTJmSNdDqNPdvyrzeOouNV2W7v69cDfh6tlZiBzj8L1vWlv4XKmId/MrOQtwFSTlnZtJ6CJrbhMTOnBdI7rgJqpSk7HKRy7i872/s13MhyuMh8pmACdtSdO9dJ4ikldyQlU5cjZ/8AS+M8o+zXDnXMsCZUmAdNvnVfeqK/ciehnyH65y7iDw62rrluKpDBjOgJgTPaNK5PvEFXcltc3U08lnucvxOHdGKupVuoNdyMlJXic6cWnqaqsVCgDa13yBR/mnv0j0qijrdjHLq2Rf8AJ1sG+ubU57GUztBznp0VKyYtvJpyl9vqNpcb9hN+KGKY4oWy0qqz82Jn8gPzqvs6CVNy7StZ7IZPgVyfaxb37+ItF7SAInmhS5hmkKQSQuXfTzdTtulFS3FJtbH0OqgCAIA2AqSD2gAoAKACgAoApuO/pLljDdHbxLn/AKdoqxH+a4bakdVZu1Ulq0h9HqxlU5aLvf4u++xc1cQc65W/2Hi2JwR0tYkePYHY6lgB7Bh7WhSIdWbjzOrif8+FhW4x6r9etzdzX/jfDP3bn8Gon+pErhv9Or4F1z5y19tsDwzlxFk57D7EMIMT0BgexCnpV6kMy7RGDxPQT62sXo0Y8i80DGWitwZMVZOW/bOhDAxmA7GPkZHqSnPMtdwxmF6GV46xeqYfEv8AwzFfuD/mWir8DDAf7MO8n8m/4fg/+Htf9NamHwoXiv1597/suKuZwoAruO8SbD2vFFi5eCnzraguF6sFP347DXtNQ3YlETmDHluHX7+HulScO921cA/YLoYYe2hFF7q4cTDk3jgxOFsNcuWziGsW7txEIkZxIJSSVBoTBl/UkC/zVxG3h1N66YtpbZnIg/dK5VgnUtJA9o61gxcU5xXFjIbHOcJzyyeHjMXpauT4NlSqi2jHyEmJdyFHoF9zWWUW6mSKu1v+OxDYpNPWwscz/Flr7HwUKIPugGGBI+8d0Y+6nqK0LBSk+u/Dh9yOkhGOmrIPCPiIya3iGZozXEtgXIUyFI0TLEqIOk6jWarUwF3aOi5cPuT0yHDgfMKYgMFe2wjVc+UnqRB7idPeudUw0qbtZj1Ui9bnvGuAcPxClryWrTROcMEI9yIEe+lTh8RWg7JhOMWrs5HzRwm1hr3h2sQl9YmU1yn9VjtmHoT8q71GpKcbyVjDNJPQqKcUCgBk5VXKGufqnMTvH4F+fnb6GsWKd3l9c/ojTR0Vyo4zjTevO7dTHyGn8p+daKNNQgooVUlmlc6N8Ofig2Es2sEmEQjMYfM2ZizFiWAXUgaT2AqKspQi5ERSbsdp5V5lOLDTaNsqYmSQTEmJAOlJw+K6WWVq3iTOGUYa1lAoAKACgAoAjpgkFw3Qv6RlClpJ8oMgQTAEkn5nvUW1uWzvLl4EipKlfjuCYe9cS7cthrifceSCvXykHT5VVxTd2NhWnCLjF6Pc8xXA8Pcuree3mup9x5aV/dM6fKhxTdwjWnGLino+BY1YUVOO5awt26Lz2R4o/wB4pZG7ashBOmmvSquEW7j4YmrGORPTluvmb8VwaxctGy9sG2TJTWGMgywB8xkA6zqJqXFNWKRrTjLMnqSMFg0tILdtcqKIVZJAHQCToPShK2xWU3J3e5vqSoUAVWKxeKXFW0Wwr4V1Ia4rw9t9SCyNAKECPKSZO3eNbkij8VL3DXsXxiMUoxFqzcy2VxJRixQlA1lWGaSVIBH5GoaBELkXjfDMLg7DWcNca+bFsXXw+DvMzNlXMDcCQ3mE/eiahNEtHS8NezorgMAwBh1KsJEwynUHuDV0VI97hltzc8RQ63BBRwCsEZSIO4IpMaKVRz4v5FnLSxwvD/C4XsdikxGJdMJhbgt2/NLlSi3ERS0hQqOsmDPbeFVsRChpouJaMXIm8S+FHDbSG42IxOXtmtGPWcmv0rLL2jJJWSbfrmXjRzPkIvFuX+HKJtcRjfyuoc/+3/pTqeJxDetP6BOnBcRSuoAdGDDuAR/zAGt6d0IZhUkBQB7QBvFoeEWMyXAXTQgKS2vcZl09apfrWLW0Oj/CDhvitmZc1pXzOOkoJUeuozH0I71gxf6iHxdo6HMAa6RmHz4f8reKUv3DCztGsDUZfU7T0EntWDE1rtwQ6Noq53bgg86kALlBgDbtr3MHesVF5Kia4EXuNFm5mE12Kc88blGjZVyAoAKACgAoAqcVzNgrbFbmLsKwMEG4oIPY66H3qrnFcR8cNWkrqL8ixwuJS4oe26up2ZCGB9iNDUp32FSi4u0lZkW7xrDK5ttiLIuLuhuKGHupMjcfWozLa5ZUajjmUXbnYys8Xw7OEW/aZ2nKouKSYEmADJga1OZcwdKolmcXbuJtSLCgAoAKACgBR4rzB4+OXhuHZhcWLmKeCMloZWyqxGrXMyrI2BbUECKvXQlFP8ReN4S1cbBi5aw9/GJ/tGIK6rZ1T8Il7rCVRempkQJhkon8F5otWcThMBbw9y3hrtkjDXbiuhZrQ865LgDxkg5mAknrINSmQO9WIAmgDn/PXAFxeGIV3t30IK3VJBzMRIJUjMsdOkCNq4s60YXqNX537TTTV3lvY5xe+FHE7lklsarxMW2e4QY21OknbatEMRTXWjTt5X9eJSS4Zihxvwrx9m01274aKomAxY+mwge8094yN7ZX8iih2m/k3gS4bxMVjQq20UZAHVg5MkkZCZgaadzvScRXVW1OGvMlJx1FPmTGW72Id7NsW0Oy7bdY6TWyhCUIJSdykndlZTip6ikkAAkkxA1J9h1NQ9ANuNsZHKTJWJ9yATp6bfKqwlmVyzVnY6Ja5lt4Dh/gWGHjXVB3kjMPMzEaegrmqnUrVXJ7fbgh11FCTw0WkU508R2EBNgvYlq21M0no7IrBJHQOS8a7KEIMJpAAAVemv4q5uJSTuWlFs6hwrHrbttmbb1GnUbHXr+XrSKc1GLu9Ret9C/5YxPiI5E5c2hPUxJ/KK3+zZOVN35hNWZdV0SgUAFABQBV4i4L184efLbRXugfizlxbUn9X9GxYdfKNiQavV2HRThDPzdl4b/2rE9sOhTIUUpEZYER2jaKtYVmd731EbF8J/szGWb+FlcNibq2r9gfdVnOVHUfhE79thodEuOSSa2Z0o1feaUoVPiirp926JOD/wAfv/8ABr/1FqV+q+4pL/Sj/L6DmyAkEgEgyPQwRI+RI+dNMFzKggKACgAoAKANKYS2LjXAii4wCs4AkhZKgncgZj9aANX9mWfG+0eEvjZQniESwUEkAE7CWJ03+QqLAZ4jBW3a27orNaYtbYiSpIKkg9NCRUgSKANWJaEY+lLqyywbJW4mcWxQLETENPziP4fxrymJq5pOKOhQhZXLHE8Vt2rehDMv62gnv/Wtb+mjCKS1YhUpSd+BU3+Ylu27iXQix97VWBGpGjddNoNVdZzjtYJUsr0ORc08xWMRntoUtgDKbhA1XWMoALHcg6CJMb1sw+HqQalLXsKykthGw+DN28tq0QxdwqEyoMmBodRXTlPJDNLgItmlZHRcXyHhMPam5cLvlE6xrEmAu2sD/wA1yPf6s52hsboUIKOqOe3rttLivaBhWBhv2SCNfWK60VNxakZJ5E7xI3jnzTBLGSSJ130mr5UUzGBJJ6kn86nRIi7Ze8F5dN0+doA/ApUt89Tl6dKy1sSo/D5joUm9zodvEphlVZUaSqCBtuSOorlqLqNyGT5EizxRLlxUtNnukbR5BGsk9SOsbbUmVOUYuU9F8yVFPY6rypeAQ2uq6ydz0MitvsmreLptWtr5i68dbl/XXEBQAUAFACXe4kMJxgrd8tvG2kFtzt4losMk+of6svelZstTXidBU+lwl47wbuux8fkOlNOeVPHbQu+FZ6m6lw/sradbhJ9Cyqn+f0MVlroOovLeXY15q358Bbt4dH49eDqGH2NdCJ/GtLt/kfca3JrBRt/y+g44fAWkOZLaqYiQI03/AJU2yMDnJqzZJqSoUAFABQAUAFABQAUAFAEfiE+G8AkgEwBJMa6DqaTiE3SlZXdi0dz5t5u52uXb9xsKp8K1oztO5OUGNI10AOunYVgoYGCX+Xd8DT7xNLqrYXr3OmLd87vMgArrECNhMA9Z9TWpYGko2Qv3h3vYq+I8Ue6x87ZegJ9p27x/CnU6MYLYpOq5ECnCi65M4nbw2NsX7q5raMSwjNupAMdYJn5UjEQc6bjHcvB2lcs+cucji7k21yoDMbTrIkenb0rPhsH0d3Ldj54jRKIpVvMp6BQSlc2Zsv3Tr3/0qtr7lrqOxb4Xma7bQKoHuRv/AF2rPLCxk7sYq7SNdm9exdxbbOSrEZzEwO5jZR2qZRhRi5JdxCvN67HUeWeFW7IFtbig+8EA7DU6kETp+Z1riYiq59aSY+9tEdH5Ys+E0mWJBBYRtoem+o3660zA1VCpfmvATKI2I4O1d6MlJXQkyqQCgAoAruO8EsYu0bWIth0mR0KkbFWGoP8A3GxqsoqSsxtGvOjLNB2ZA4fy9esrkXiGJKAQM4suw/ztbJPzmoUGuIyeIhN3dNX8UvK5b4LBLbmJLN952JZm9yempgDQToBVkrCZTctyBa5fRcY2M8S54j2/DK+XJlBBEDLmmRvNRk62YY67dJUrK179pcVYQFABQAUAFABQAUAFABQAUAFAHz98XeH2cNauWbNtbai4p8qxmkTDN1IBUzJ3rlUIyWMlmd97diev3Xga5P8AwaI5OlhirOFJVYzEbCZifpXUcknZ7mRRbVzXViAoAKAACdqCUm9goICgAoA9Ve5iouSlzLvhDqysp8gkAlZLaggaTLE6ge+0b5aqaaa1Hp3VjqXK3CWCK7yp3iZY/vNHl32A6ma4WKrJvKvXcNTsOuAxRQBZGmw0BjptpSKdaVN9hWdpalva4gdINbKeOS1WgtxLCzxQfi19f+1dGnj4tdYXlJi4tD+IVsVem1fMiLM300gXeMc0/Z8XYw1yyYxBi3dzjLMgEERIaSNNjmGu8LlO0knxNdLC9JSlUi/h3QwtMGN+k6fnTDIL/LvNAxN/EYc2WtXMOQGDMDMkiVjddJn9od6pGeZtcjVXw3RQjO91IYauZSBwfHtfVnNvIodlU5pzhWK5hoIUxI7jWqxdxlWmoO176L5mjivMFqxiMNYf72JZlX0yidfdiFHqfShzSaXMvToSqQlNbRLarCBe4/zP9mxGHw5s5ziSRbYOAJEA5pGn3htNUlOzS5mqjhukpynf4dzHjnNDYNRcxOFcWiQGu2mW4EkwMwOVgPUA/UgGJTy6tE0cL0zywkr8npfuL7C4hbiK6MGRwGVhsQRII+VMTuZZRcW09zbQQFABQB4zACSYHrUNpK7Ap8dxsAHw9f2j/IVy8R7TitKWvbwHwotvU5fztetlpxSh7bEZ2Zc2U6BD6aEiR09q51CVacnJSeb+/XLY3OMMi00I+C4XbZHByJbIKlVAAcMfKSo0OnX+FROrJNPj62LZVls0cg43gls33to2ZFJytpqJI1jqCCPlXo6NR1IKTVmcqpHK7Ee5hXX7yMsidQRodjrV1OL2YdHLkScNYRHHjgxr5QYO2hPpr/Glyk5LqDFTUX1yXxPiFokG0oVhpmVQoYdyv63qN+tLpUpfv1LyqRXwlRdGuhB9RP8AMVpWxnluY1JUKAACoJtcd+SsGBDquY7y2h008g6Cf4GuZjJvZ+u80wVlodU4dZBGvlPYCJPrXBqS10LZHxLbD2RpMT9OlLgsz1IlpqTsgHbSmTpKN2Vvc8Y1R6tXKtgPnVlGTK3G+vZCxN+K3C2u4FriaXcMwvIRuMv3vost/lFKrRvG/I3+zaqhWyvaWj8Rh5d4ouKw1m+sRcQEgdDsw+TAj5VeMsyuZa9J0qjg+DOdviGscUw3ECf0WPLWj2CSEsGf2lW2+vZqRtNS5nVSVTDSocYWf38tUdE4/imt2HKf3jQlvr57hCISOwLAn0Bp8nZHKoxUpq+277lqyVgcKtq2lpBC21CqPRQAPyFSlZWKTm5ycnuznXPXCmxOGv4+3Iu2Lgaww3FqwSrHXoXL3JG4VO1IqRunI6uCqqnUjRe0lr3v8WXmPfLvFVxWGtX12uKCQOjbMPkwI+VOjLMrnNr0nSqOD4Cfz/8A4nwj/wBR/wCNqlVPjib8F/rVu5fUZOd2U4K/bIzPdttbtoNS9xgQgUdSDB9ACToCaZU+FoyYS6rRlwTu+4kcrcNbDYSxZcy1u2oaNpjWD2nSpgrRSKYioqlWU1xZa1YSFAELifEBaXu3Qf61jxeLjQj28EMpwcmJyYxrjm45J3Cb6Cd421ivOVK0qknKbu/Wxv6NRWVElHGUk1C21FuLzWQkcz8RAYgrmLEKqR994gL7kFfSM3Y1ow9Ny623byRr0hEWeKcRuYZSouBrl85c8yFOouOoI0RJZV/dJ61tpUo1XdrSPpLve7EVJOK7WImGuIbjXiv6NNVXTpC2xHXoT3ymurJPKoLd+mYY2zZnsecQ4tcusSzE6kidSKmnRjBaBOtJswxGOLqA2pWADJnrv3/7CpjTUXdEurdWZFUdCQJ6np9KYxXeX3LvCsPiCbF1zZvt/dXJBRp2UjuekHX3gVlr1alPrxV48VxGxhF9WWjIXMHAb+DueHfTKT91hqrDup6+24nUU6lVjUjeIqUXFkK1hXYwEJ9qs5xXEsqcnwHTg3JobzXhCxoJjeDpBk6dD661zK2OtpA1Rorihr4PgLVn+7LxsAx0j/NstYa1Sc/iLZeQwYfEp7HsT/rWOUGVuTLfEehJjuN9u/SqqD3KSZLwt8RC6D6/OTqT6nWkzWtyHdklr0a/zqkW7lJaHv2n1/hV+kmyo717cWYXbYZSrCQwIIPUHQiglOzujlvKmJfD28ZwrMfFW8LdgyJyXjBYfuJN351mg7XgdnFRVSUMTbRq771w8XoNPxF4EL/Dblu2sGyoe0ANvDGw90lR70yrG8LGPA18mIUpcdH4/k08r8Y/tD7I8g+Fa8W70/THNZXTtpeaP3D2ohLPYnE0fd865uy7t/t8y/5hxTJZItmLtwi3b6w7nKGjqFBLn0Q1eTsjLQipT62y1fcvvseWOX7CW1thWyKoUL4lyMoERGaNqFFWsS683LM9+5Ch8NnOFxOM4Y5P6J/FszrNto/kUMd2btSqXVbgb8eulpwxC4qz7/Vw+IdsNxLhIYAg3HkESDra6UVfjiGBbWHrNcl9TZz7wNsObXEcEgW5hv7y2uguWvxyB2Ez6En8IoqRt1o8CuCrKonQqvSWz5P161HDgfFreKsJftGUcT6g9VPqDofamxkpK6MNalKlNwluifVhRU8X4rklEPn6+lcvHY7o+pT+L+h1Olm1ewn8x49ltsd20AJ7sQNfrXCu6lW0vF/M2UoaXM7BiB0Gn0pUW2xskSWTymTtrArQoK12JT62glcxnO6vOUquVGEeQAfprsnchTlXpmeDvpopT0tbldc+S8Xq+xD7cjnvMl7MLl7RVy+FYXtbBysQO5hlkxoG3kGurho2tDjvLv3+xlru6cvBEnhuAw1uyXNwsQpYo4jKyiGYINwCYk6jbeq1alWU7Wt2rt4BTjBREwgknuddK6eiRiabYFddJMfKi5LWumpmLXQ9RI/r5VFyVDWzJ+GsK+W3cbID9xydFPUNOynv0PpNJlJxvKOvNDXHRJ7HWOULZxFk4bFsbz2GlHJ8wgaCd5E9ZkMRtXIry6+eGia2HRjkIfMGEXBgFllCQEcD567ww10Pr8opZqrsmMzK1ytvc12csK+3VQT/AApkcHO92iHVTWhVXOZ7eYMSwI201+gJA+Z609YWVrIVKauScHzJZOxg7kvp6nc71WeGmiqaLezzXZGXUAA6EsPX56/nWeWDk7hms0WGG5gRpA0BO+u3SCNxSJYaS3LuxYXeMoI10HY0uOHZnne5obj6TowPzApqwztsUsdrr0hUKAKBuWUPERjtJFk24j8U6PPfISv0qmRZ8xp95l7v0Pbf8eepfkVczFBydy0mBtXLax57rvp0UmLY17IB85qkIZVY04rEuvJSfBJff5k3EYK4+JtXGy+FaVsqycxuMAobaBC513/3hqbO9ykZxVNxW7t5cvOz8CyqwkVOO8s3bmPw+NsOiPaUq4fN+kUz5dBpoza67jTy0uUG5KSNtHExjQlRmrp7djDmXly9icXg8QrW1GFYtlYsS8lSRIXy/d0Ou+1E4NyT5Bh8RCnSnB363yGqO9MMQm4DlTEYLEO+BuW/s905nw17MFU97bKDHaI201gQpU3F9XbkdCeKhXppVk8y2kvqXPEuIvbXKxXxG/UBhV9ydTM66e1YsfjHRjkj8T+S9bGenTUndbFAd/U155768TStig5pM2ng6hkO8bMp02q2HVq2vb/Q6GxYYa5rHWkxunctNaGziOIIXKp1YgAf10G59Aae5cFtxFRXES+K+JdQIhj7Q3hBtJWws53Hq+rA7ap2Fa6WWDzP9uvfJ7Lw28wcm9Fx+SFfFcLW/ibFsiEcG6VUwRZUZLKj9WQCf/yVuhWdOlKXFaf9nu/XIVUipSS4fTgXvEeA4QWvD/SpbkM2QgkxrqXnMJ110kzWaniK2fNo365F2ouNrCxe4Rw9GYBcU0CdSncaSAO/etqr4lpN5fmUVGkt0yLc+ygfo8Pln8T3CTp2Gvb+ppi6V/FK/ciyjCOyKjilvYBdB5pEwAfX3H51oovt7BFdbJLtMUBYF8sjQAbn6VLaTtclNtZrEvBcTxVmMjtbOYNmnUESNZ9OnpVJUqU9WrlU57Dk/ELeJUl2FwXmCX7YacjADJdsg6xp5gO+k1zujlTemjWqfPsf0LqQh42w1l2tuuVhoRP5g9utdSElOKkhbeXcjpM6bdO351d2Kq5s8SCJhu+vrrt/W9Ra6BktRadlzEdRtECDHvSuvFOxOlzO9IPkYx3E7ba96hWfxIk12+K3VbLIb8o+m9XdKDVxUnqWFnmFVGXwEaOrNqaU8O3rcqz62rYQFABQAUAFABQAUAFABQAUAa8ReCKWYwAJNUqVI04uctkTFNuyOZ47GXrmIZszhD28OOgEFtQB7dO+/kquIjVbqStmffodJQcVZGu3dvkai7PUzaGsTAg7dOu/pUdLT1d1bxK5ZHnFrJNthJJCAkmJkR2gTp0qtOoukTuNW1jO22bKQdYB+tJzJXQ+3MoeYbrEnK0PcP2exr1cxdcfu6geiN0at2GcEtdl1peGy9c1yM00/PQlNhgyvAGQxYtxpFpQPFKxtPn7fdSqqpa13/7Pve3082SoaO3pCrwS+LuMxWJlcq5bNvKdgN8vpp+ZroVkqdGFLju7iI6ycvAseJ3ZljAAB367QTHT+vdVJxWiYx3Fm5iIJBUQV+9I6CR3H59a2Kz2ZRX5Hlu0j66HqOx77fXtQ5uPEua71oMtwLBZFJkEDSZj8o+VWU0mm9mTZ8CszjyNKiDq+mu2hB6if50/nH5FWrK7I3EMak6MX9dBr79vUdqZTpytroJqVEjdyqD4huDKAg1JMBfUz06fOq4qSSUXxKUk5a8DHi2OW/eNy5oIAUSJgDyz7wd+46RU0oOEMsSXlfxFficQuynTvP5R/OnRi92LlJX0A3kI6Aj86LO5a8TBcRqNo7GDUuKKqTb0M/tCgHKSp9Dp9KjK29SbqxqveXTY9TOvt6e1Wi82pSUcpgpHcVJQ+2qkAoAKACgAoAKACgAoAKACgDXf2qstiUR6UXPTQQD0IEeLQSam3WrcGRxMk2HzoYGmx/OrSIRk1QiTUasQe9qAPF60AedKkHsYVJU2j7p+VV4luBrqxB5QQFABQB7QAGgDygD/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3" name="AutoShape 10" descr="data:image/jpeg;base64,/9j/4AAQSkZJRgABAQAAAQABAAD/2wCEAAkGBxMTEhUUExIWFhUWGR4bGBcWGBoYHxodHR0aGhggHRgYHyghGx0lHhkfITEjJSktLy4uGSAzODMsNygtLisBCgoKDg0OGxAQGy0lICYtLS0tLTUyLS0tLy0vLy0vLy8tLS0tLS0tLS0tLS0tLS0tLS0tLS0tLS0tLS0tLS0tLf/AABEIAMkA+wMBEQACEQEDEQH/xAAcAAACAgMBAQAAAAAAAAAAAAAABgQFAgMHAQj/xABGEAACAQIEBAQDBAcFBwMFAAABAhEAAwQSITEFBkFREyJhcQeBkRQyQqEjUmJyscHwFTM1gtEkQ3Sys+Hxc6PTFlSDkqL/xAAaAQACAwEBAAAAAAAAAAAAAAAAAwECBAUG/8QANxEAAgECBAIHBwQCAgMAAAAAAAECAxEEEiExQVETImFxgZHwBRQyocHR4TNCcrEjNFKCFWLx/9oADAMBAAIRAxEAPwDuNABQAUAFABQAUAFABQAUAFABQAUAFABQAUAFABQAUAFABQAUAQrnFLYfw1OZ+oH4fc9Pbes1TF04yybv1uWyO1z0YqTE69v/ADSniZPYLGN7FhFzM4VR1Y6fnVfeJR1bJsV1/mm0ACnmnrr+Qilz9qQWkVr69cCHBo0DmImdh/XvWR+1ZvgTlMbfMNtjlOvr/wCTVljM3xXIbsbX4/aXc77Hof8AT/vVveI3sRmQcZ49bsYd733yF8lsHzO50RABrJaB6a9qapJ8Sbog/DF8U1i++MM3XxBYwfLBtWYCj8Krqsfsk7ma6FCzheOxUcacAUAFACtzDzVctYlcLhsI2Jvm34jKLi2wqTlBzMDJnppuO9LlNp2SubaGFjOm6lSWWN7bX1LngWPe/ZW5csNYckhrTmSpUld4EgxIPUEVaLurtGetTjCeWMrrmWFWFBQAUAFABQAUAFABQAUAFABQAUAFABQAUAFABQBR8y48quRSQSJJG4HQD3/reuV7Txcqa6OG74+uZooU1J3Yn4Hxct1LVq4GW4AsiA65VYspPQTGm5ntXLVNuKtu9fDUc2m3ci4/mO5hnVLaM2IuHKuYHLMjcDcayW0iNJgw/Dwcbylvx7hMrSdlsUFzDpaC2zcZi7k5ZzSzHNcfLMLJkmIAE1Xpp1W5cjRkjCJWc08Vv4YhlIayNIjqNdY6dPlTsLSp1dHoxU1xKO18RHyQ6ktrrpWt+zY3ujPmRinP7GR4eXTfMT1nbrPy3NW9wS43KPVlxwHnZ72W2bWdlBYsPKANT5mOggAa0qthMuqenIjKh4wHDxdZbmKCqtpw1rK0jVRLkDQnzMBPT3mub0sYTyqW610u+4vlVrHR+Cqgt+VgxJLMQIknXb2gD0Ar0WHlB01ldyGT6cQFABQAlcw8Kx1vHfbcClq7ns+Fct3Dl2bMCDIHYb9++ipRkpZonQoVaEqPRVm1rdNA/Mr4rhOLvBWsXrS3UdVYylxB0YQeoPpPpNRnzQbD3ZUsVCG6dmu1Mrn4hdzcB/S3P0tubnnb9IfCtHz6+bUk6zuai7vAaqcMuI0Wj07NXsSOLpfv8XbCribtqy2FW5cFtiCcrkQh/ATIkgagEVMrudr8CtLJDCqq4pvNZeXHmWHwuxNx8D+kuNcKXbiBnJZiA2kk6nepot5dRXtCMVW6qtdJ/IbqaYQoAKACgAoAo+b+ZU4fYF+5ZvXUzBT4KqxXNoCQzDSYHuRUN2JF7CfEC9dxlmyvD71u0UNy+94orWrZB8NmVWIt6qZDkGNQKi4WJPCOMXX4izvnSxfQW8PZYOWfwy7PiGTaxbObIC0FvJMUJ6hYdKsQFABQBiXHcfWougsVN/j9tSRK6GDrr9BXPqe0qcG0OjQm+BDbmhP11EmBoZJ7Cdz8qV/5K+39Mv7tNcCo4txxFaWILaD/AE9vYa1gq1ZVJ5krvmXUMq1ZVtxnEMS62iqxo1whJGs+VvN+W/yrSqckry3Mkpa6FHieaeIByExWFWelwuIPSBkM/KKdBK122RqWfDuO4655bq8PxI/ZuwY7Zbi6/InarOMX/wDCM7WzDmr4dfb1zWr9zDNEmw4DW520ZYOsb+aNNBpVqOSlqojFNyWpxPmflbFYC4ExNvLP3HXzI4/Zfr7GCJEiuhCcZrQo1YplGupgd96sQdF5ExuFt+RLii40SXBEnsAxj6Sfyrk42nVkrtaF1lHbF3yB5lkSCZIbYiTlNcuEFfT1pzL3uify5zEbd2FAgnzqJ6n8JPrpBrVRlLDvNw+glvU6hZuBlDDYiR8670ZKSUlsyTOrAFAC9zBf4kl0HCWrF20UEi4xVg8tJnYrEab6HaqSc76GqjHDuP8AkbTvw2sV3CuVLqcNxVi46nEYrxXcicouXBAA0mNBOneqqm8jT3Y2piovEQml1Y2S52RV8N5Z4gz8Oe+LKLgoQW1aSVyBWcttJyr5RVVCV03wHVMTQUakYX6+t/Hb8jEnBbv9rHF+XwjhfC31zZw23aBvV8rz5uwyutH3bouOa/yPeQ+DXcLhmt3cuY3XfymRDGRrU04uKsyMZWjVqZo8khjq5lCgAoAKACgCNxHG27Ntrl24ttFEl3IAHzNDATeSOMtivtYW3biy337lt7TYh2UPbuXUYeRcuXvIggIAFqiRYQ+X+JcRe7jLxuYnFYUPnNzDIlr7QyEAW0uufEFoMMoS3MydsxmGCO54e7mVWylcwBysIIkTBHQimFTZQBA4ljMvlGhPXt/3rHisRk6i3ZaMb6i/isewlYaDOo20/hXFq15K6NVOknqL2LtrcBzmR1ntWCM5Rd+JsXcL9yxbw7Oq5gVWWuMR5Adcik6jTX3EHauheU0r8eH3BWKzC8eS0TedhpttmA6QTqJk7a9etO6GT6sBE8u7Kfj3xAe7OSAimAJ8x9z/ACn3M6HZSwbSSm7swyte6QlY7iT3D95onaT/AK1vhSUSrZ5geJ3LTSra/M/zqZU1Iq9dGdO5D+JJVst5wO8zl9996zTpOL7CjTjrE6HxVsPiXbh+JAazibYv4dpg7nxAhOzoYcfsuREAyrWn1kOT00OL/EH4dX+GnxAfFwxMC4BBUnYOvQ+o0PptWylWU9OJDQk04qNvKfNr2mSzfYtZLDzMZKDTvuv8KwYnCRlecFrbzJvpY61wzCiREGDv3mCNRXCqSb05gdM4VaK2kDbx9JJIHyBr0eFg4UYxfICXWgAoAUuLfEHDYe6bVyzicwbICLUqzdlM+alSqpOzNtLAVKkc0Wue5f8ABeJribS3US4gYkZbi5G0JGq9NqZF3VzNVpunLK2vAnVIsKAKzgnHLeK8bww36G61piwABZd8sEyNR9arGSlsOq0JUrZuKv4FnVhIUAFABQAUAJHEOVJxNzG8QxTYnD2M1yxh/DhLMSxJRJ8VlUQCRP5VW3MkqOTeYVK4vGi2zJjselmwI++IS0GI6KAGY/ukUAXF3E3l4pisNhmClsAly3m1t27qvdRSVG0grMDUJ1gUdxPAYOVcVibmGRsZaFrESwdV+75WKhl1OjAA6nrUoqW1SBz3nLjV3DvdL2Ge2IhrZGaImchIkAaSDMg6Vw8dTcq2XNa/PbzX18zZQSy5hRtc1vfkYe1iDqQT4TwCNwSNN+9ZXg3Bf5JLzNUakHsi14Jbxb3A13DwikTLKMyiYGWTGsb9AfSo6KCtl1t63KzkudiHjuR8RiFP2jF+GHOZ1spnJYmf7xsunQDL0rXGUaTuo3frgJlPNpErrnwnwpEeNiid9Tb+f4Kj/wAnVT+FfP7lHRi92UHEeQMMvlt3rweN3ykDbso796ZS9o1ZaySsQ6EUJHGeFnDuULBvbQ99VO1dSjVVSN7GecMpApxQyt3CpDKSCNiOlQ1cB4u81tif7JDMBdw91kcjTys1kKTEbqCPkaxypZYVFbS2hZcDu1y/ZxlpbVwC5av2vP2IIEQe/UHpoRWCNe00uPHvL9p8x81cGbBYu9hmM+E8A/rKfMh+akH512YSzRTFtWZCXBXSARacg6ghG1/KrXA+gvgzgb1zCWnvoyi3IUsIzKpKpp6QV16L6zXLeDzYvP8At38fWoHVK6gBQAUAJPxI/vOGf8da/jSau8e86GA+Gr/Bm34j4nFYew2Js43wFRQPCFi3c8RyYXzPqu42B0BNTVckrpkYCNOpNU5wvfjdqyNPMPE8ZhcHgS179Pcv2UvNkTUOGLrGWBrAkAHSolKUYrmWoU6NWrUsuqk2t+GxYYPit5uLX8OX/Qph1dUhdGLAE5ozfKYqyk87XYJlSgsLGdtc1iv5iVuGYB/s9zK1y/LXnUNk8V/M5EQYEDX0qJdSOg2hbE1lnWy252Wxbco+IRcLcRTHIcoVkW2uQic4JtEgzKnXarQvzuJxOW6SpuD8dfMYauZQoAKACgDG4gYFSJBEEHqDvQBpwOBt2baWrVtUtoIVVEAew/reiwFBypycmDv4vEZy74m4SJ/3duSVtiSdASdewUQIqErEtjPUkBQAnc58AbE4nDMzxh1DG8kffywbazOxZtQRqFIrBi4RzKTXC1+Xq77h1ObUbI23UHsNq48l1i8ZM38OsT7dZ/LStFBEVHqHFLgzhRso1HST/OI+vrV6j1JprQp+Y+YcPgbJZjnuOhygagA6eYnQCfQk9t6mnTjfq7sOs9zg/Gecrty5KAKAIHUmdzNbaOBhGOpWVZ7IoMULrsXcMzHUmCa1xcIqyFNPcn8K4Ur23e5IhwojSNMzflHTvSqtZxklHkXp001qMvBeB4UsvkLEEGWYwB1O4B9o+VZKmIqcWWlBJXRV8/8ACBbx5t2ljxArKsgQTpvoBqsye9aMJVzUry4XEtHZOVuHMluwl0GUtINNvKiroRPbpNcSp167vtqOy2iOmD4Phbtz7S2HttegDxXQFhAjQnbTt3ruYSWaApl5WoqFABQAUAFACnz3w67eucPNu2XFvGW3ePwqDqT6Cl1E3a3M24OpGCqZnvFpd5B59S/cxWDAwt29h7LeNc8PL5nEi2PMR90iT6NVal3JaaDcG4RpTbklJ6K/LiZc727+KwWHuphroe1iEutYMeJlQup0UkEmQdOhoqXlFO3EjCOFKrKLkrOLV+Gtjzlqxin4pexV/DGzbu4cBASCRlcAB40DkAtA2BA3BogpZ7tBXlSWGVOErtPXy4dnAZ+YruWw5+zHEjQNZABLAkT5W0aN49KZLba5joK811svaK/I3DmGLxOITBtg8O6Iq2nAQsyzLeGp8sbes+9LprrN2sjZjKidKEHPNJN6/keqcc4KACgAoA1Yu4yo7ImdgpKoCFzECQuY6CTpJ71DAU8RzDj/ALO+IbCWsKiAwt52u3HacqKLVoAAu0KBnJJYaa1F2TZE/kTieNxGFz4/DeBfDEZRoGXdSFLErvEHtPWpQDFUkBQBVY/zPHbQfSf5/lXNxfWnbkXiVBWG1M9q5KVp3H36uh7fxgW26zBMAAb67/KKa6qUGrk06bbTKghnET1+lZW5TVjXpDUVOO8EDT4gLidtzv0n3p1Gs4uy0KSs0c34zw6zYuZQjExMkiNdu+ldmjVqVI3bEOMURsXxZ3BBRRJ0IGvQxOsRp0q8KKTvco2QFx2WwbcnMbhJ9oA7enp07U507zzcLC1O0e0v/h/jnF7KSMgEsWaIHfU/w7zWXHU45L8QhJsrOaMa+KvXMSTNvOLaayQoBy+U+gze59afhoKlBU+NrspLXU7B8I3U2Rmv3LhFtEWVyoFUv5V0klWZlmdQFMCubXyKq1JW+t+frmMu7HV8DAELoK34XZpbC5EqtZUKACgAoAKACgAoAKACgAoAKACgAoAKACgCu4rx7C4YgYjE2bJYEqLtxUkDeMxE79KLgJPOXOtlRZxGGbEXPBupmyWLxsulxlRwWZRbZoPkYGc2gPmING0yxOvc/X88JwbiDLsGa2Ekz+qSYHqT9KnMRYdMLdLIrMhRmUEo0EqSNQSpIJG2hIqxBsdgBJqG0ldgVecavO89e9cqUlJuQyxTF5MCuXmvLQco2V2YKgk7R3ojHra7FnJpFNxHnbBYQQCLhicykRrA0J0679a30YaWihVSUm9RSxvxhwhnLgmc9GYwD8pn0rSsHJ6tIXnfMqeJ87cNxCibFy20ebMoIPsVYn6gVWWDqRacBsK2nWYp8dwKFfFsQ6E9DMGOo36VooTknlnuTK1tChfCMEDmACYGuv07VqU03YQ4NK7N162EtkeRs5Uho1EAkgTtvrVYvNK/ImUcsTo3IvItviGAUM+Qi8XLLBYrlKsgOwJ8h1GkbViqVpRrSy8ki1uqrjJw74YmxeNzBY65h26rcRbqsOxgiR7yaT06rLJVjt4eTC1tjrHCbTKoDMGYKMxAjXr8p6VswsUk7MpIn1rKhQAUAFABQBX3LuJzMFtWSoPlLXWUkQDqottGsjfpPWKrqNSp21b8vyVHL3MWIxYvFMPaXwbz2TmvtqUiSIs7eaqxm5cB9fD06TinJ6pPbn4mXHOYr2FGGz2ELYi+LMC6YQsxCNPh+YQJOgiYolNxtoRRw8Kua0naKvt+RkFMMhQ8M5ga7jsThDaVRhwhNzOTmzqGXy5RGh11qineTjyNVTDqFGFW/wAV9O40cK5iv372Jsph7Q+zOELNeYZpkggC0Y0FQpttq2xaph6dOEZOT6yvt+S4wt+/4mW7aRVKkhkuM+oIEENbWJBkGTsaum76meUYZbxb8vyydUiwoAKAImO4bZvZPGs27nhtmTOobKw2IkaH1osBz/4t8ew97DfYLV9DiL2Js2TbVvOh8RWkruBKjX1FVbJR0urEBQBT8wW2IUqe+kxrpFc32jGbScR1JxW4rPxW4qlDaJYH70jRZ1+dciVVqDi9zYqEZSTvobcJiYkt26/Ok0p7tk1aeyQnce4biOJXltWrrW7KkpcAmPSQNDMEQdBHcit2GmoauN27W7PsVnaJc4bkTDYa1kJztHmLSZJGsdR9etTXqSTzSlqKUs2iWhyvnzg9q2QbeQHXSTP/APRrdga85LrXKVIKwlV0zKbcNeKMCDGv19+nWqyimtS0XZkrieJY+U7AgqfQif50ulBLUZNsi3rxYKDrlB/MzTIxs2LlK9h64BzocBgrKomZjmaCcv3nuidjOir23rm1sL09V62tx8EOjNRiroa+EfF3DXWW3ibdy1rAvKQQvqy6kD2mqzwM8urvbzKucb6HYOBOGQkNmBjXTX1kaH3FPwDvF95WZZ1uKBQAUAFABQAUAJXwv+5jv+Pvfwt0qlx72dD2hvT/AIL6nnxMaDw4wTGOs6CJO+gnSoq/t7wwG1X+DGn7c/8A9vd/9r/5KbfsMeRf8l8/sKfK7luM8TJUqcljRokfox+qSPzpUP1JeBuxKthKX/b+zzk/EZcdxTyO030+6J/CfWiD60iMVG9Gl3P+xzw2JzkjI6xH3hEzO2vp+YptzA424m+pKhQAUAFAC/iOTsK+PTiDITfRMo18s7Biv64EgH17gERYBgqQCgCo5jxaW0DXHVE1lmIUDYCSdBJMVhxzeVJIvBCwuMtuwAYMp6jX2g1wMyc0pI6HRyULk/iOBFtDHSD3+Xv2rVWoqEdBEKsnLUg8FuBc0xmVpM6RM9e+k+k0vDuwyqrvQ5BzV8TcTduP4BW3akqhIzMwEjNrtPt8zXWhgIStKpdvlwRnlVyq0bCPxLHvecu8Se0x+ZNbqdNU45UJlNy3IyidBqewphRak1OEXyhfwyFG5MD20O9Kdamna4zo5E/hOEuKygjL4ishkagb7fT6mlVZxa04ajIpoohWozm+/sv0+gUfxmqR3YyeyNvC0DOUInOjgfvBSyR28yj5SOtRUdlftRENXY+hvgBxB7vDWDmfCum2veAqsPoGj2WiFNRcrcXchu6R0yrkBQAUAFABQB4TQAk/Cy6pTHQwP+3XjoZ0ISD7Gk0ePedH2imnT/gvqHxMuqG4dLAf7daOpjQEyfYd6Kv7e8MAm1V/gx3pxzhG5cur/bfExmElLECe1tQfoaTD9SXgdHEJ+50v+39mjk7ithMfxRXvW1JvKRmdRIAYGJOsHQ9pFRCSzSLYqlN0KTSezHJOMYdnS2t62zvOVVdWJgFiYBmABv6jvTsy2MDpTScmnZE6pFhQAUAa8ReVFZ3YKigszMYCgCSSTsANZoAUsdxbG4q9YPDgn2ZLgN6/cMJeXUMlrQlhBJziBIEE61W99iRxqxAUAc3+PT3P7NCW0Zy95MwUZvKJOog6ZgvzilzqRi0pO1y0Yt3sc++CtrFHEjPZufZsrHPkKoG6EGAub2+YO4xYqnTbUlq7+vmPhOSg4vQ6hzHxUZ1tCJBGbr2Fc7ESUnl5DKMGlmI2A4abqXUV4LggyJiQQTvrqZ36xVMPDNqXrTUTlXMHwvvWYPirlChQACzMygBoGwBOuprpxx2TSa1bfkJ6CM/hZqxHKK2bSCy+e85h8yaopGsNOVfkJ1iaWsZnbc9l68S8aOV6I34bA4ewMpyK3RyAZ767j61SVSpU14DciiSeJY4NZIW4sADUDSJ6iOtUpwanqirIfC8QqAl1hbbeWAQAvX5TFMqJy24lbCFgLQdsv6xAHzdR/CurUeVX5fZmSKu7etyw5iwLIVYDyNMH1LM8HsYYfL2pWHqKSa4+kMrxasyuwZIbMPwgt7QDH5kD506eqsJjufSPwH4S1jhYZxBv3GugH9UhVT6hZ+dSmnsRY6LUgFABQAUAFAARQB4FA6UBcCoO4oC57QBiEHYUBcPDHYfSgm7AIOwoIuZUAFABQBpxiK1t1YSpUgg9iDP5VD2JRwxsPisNwTAta4ldt/aLltERBasqi3SzN5gockHUsX61Vko6hwTiXDMKDZt8QtMzNmPi4wXXLEAb3HJGgGgqysiBpqSCm4iysxDCQDA26DXT5muVipRnJp7LQZFuOqI9+8bduQYA19BSJXhG0Cb3fWOWcUxF44pRaEhiSWILajt06jfvSIQiqbc9zb0ik0kOfL+MuAKrqEuDuAABGgiZMH+PSop1LSsitWCtcsuNMjLoc3dgOvef51bEyg46C6OZSOe8f4mtoNrEA/8AmaTh6LnY2TlY5NxbiZunXvP9CvQ0aOQwVa3Ax4a6Fboc6keU6769vYVNRNNNFKcr3uO2BtqbbOScrIQw6SBBj3y/nXNnfNbtG3sKHKFucQP2VZh6lRI/r0roYt2piaPxE7nnA3bN4hj5HIy69bahT/zfnS8FOM4abr6l697jHyjyxhr+ABBbxb1xUusY8ircDMFAP3SFBneaz4rEShVty28t/mVgo5T6D4EEW2EtiEtgKo7BRAHyAFacJPNF95SaLGtZQKACgAoAKACgBH5m5qfD8RwqCfs2Y2rzdPEuBSgPYqMr+zmkzm1Ncjo4fCxqYeb/AHbruW/nt4DxTjnCPzNjrq8VwVhL1xbV8N4iBoByhog7r02PSkzbzpHRw9ODw1SbWqtY3c7pisLYbFYTEPNqC9m5FxHSfN94ZgRM6NsD1qamaKumVwfRVZ9HUjvs1o0/XYX2Du/a8LZuAvb8VbdzyNBE5WInsRKn0NXXWSZmmuhqSjva6KjnZHw+Bv3rV+8LiKCpLkwcwGx0O9VqaRbQ7CWqVowklZslct4U3cJh7r3rxe5Ztux8QiWZAToNBqamOsUyldqFWUUlZNr5l3gsP4dtUzM5UQWYyWPUk9ydaslZCJyzNu1jdUlRN5n5ev3Lz3rnFb+HwYty9q0Vtlcv3j40SFIkmZOp1iAKtEopPhryvw+/Ye9/ZqBPFdbDYgG6blkf3bhb05Jk6AAaTQgZN5Z4Pw3GC4l7hmEs4rDPkvWVtp5TujAhVzI6wwJHcdKlagP1q2FAVQAoEAAQABoAANhUkCzcvKuYsw3aR1kkwf4152c1FycnxenizSoOTskLfN/N2Hs4cKbkE6k9RrtA1MjoKbSbqK0EVlBxeon4H4j4IKWOcODpK6kbfhnsOtOngqktykZpMUeMfEK/cxCXLUpbRpCkyWEyQegEaadq0U/Z8FFqWrfyLOu2zptzmJMpcMAjKDM6bTpHv0rjypybcUtzZBXSZy7nLmBLvktme5iO3zmuvg8NKGshFarwQoEzXRMjdwUxtUAhj/t5jhmQKBoRI03AB0211rH7ulUTNGa8LmzkcJ9qytHmtgKf2iBoPUhjUYzN0d1zKQWozfF4IbdlgPMLjAH0IBIP/wCo/OsvsxvPJcLFqq6oucg8Uu27rIp8hWSCTAjWQB/XrWnHUoTim9ytJvY+mOTAThLbmDnGaR1B+6fmoB+dXwVPo6SXeytR9Yu61lAoAKACgAoA04zFLatvccwiKWY9gok/kKhuyuWjFykordiFzBwo4nhdy21q79pcm/8A3TmLpJbKGiNFPhA9gKTKOaFuJ0qFbosSpJrLtvw5/UYuQeOfbMDZuky4GS5++uhJ99G/zCmU5Zo3MuNodDWlHhuu4XucXI4zw0hSxC3NFiTo36xA/Olz/UiasKr4Sr4E/mTjC37q8MdbmHbErrcuBYKfiW2VZgXYAjWAJnUwptOV3k5i6FF04+8Kzy8O3t209do3YbDrbRUQBURQqgdABAHyApqVjBKTk23uxe+Jf+GYr9wf8y0ur8DNeA/2Yd5O5N/w/B/8Pa/6a1MPhQvFfrz/AJP+y4q5nCgCDj+FW7zKbozqhDC2fuZhszL+MjcA6AwYkAiLE3J1SQQbXCLK4h8SqReuItt2BPmVSSsrMEid4mIFRYCdUgJXMWAi4zBTJmSNdDqNPdvyrzeOouNV2W7v69cDfh6tlZiBzj8L1vWlv4XKmId/MrOQtwFSTlnZtJ6CJrbhMTOnBdI7rgJqpSk7HKRy7i872/s13MhyuMh8pmACdtSdO9dJ4ikldyQlU5cjZ/8AS+M8o+zXDnXMsCZUmAdNvnVfeqK/ciehnyH65y7iDw62rrluKpDBjOgJgTPaNK5PvEFXcltc3U08lnucvxOHdGKupVuoNdyMlJXic6cWnqaqsVCgDa13yBR/mnv0j0qijrdjHLq2Rf8AJ1sG+ubU57GUztBznp0VKyYtvJpyl9vqNpcb9hN+KGKY4oWy0qqz82Jn8gPzqvs6CVNy7StZ7IZPgVyfaxb37+ItF7SAInmhS5hmkKQSQuXfTzdTtulFS3FJtbH0OqgCAIA2AqSD2gAoAKACgAoApuO/pLljDdHbxLn/AKdoqxH+a4bakdVZu1Ulq0h9HqxlU5aLvf4u++xc1cQc65W/2Hi2JwR0tYkePYHY6lgB7Bh7WhSIdWbjzOrif8+FhW4x6r9etzdzX/jfDP3bn8Gon+pErhv9Or4F1z5y19tsDwzlxFk57D7EMIMT0BgexCnpV6kMy7RGDxPQT62sXo0Y8i80DGWitwZMVZOW/bOhDAxmA7GPkZHqSnPMtdwxmF6GV46xeqYfEv8AwzFfuD/mWir8DDAf7MO8n8m/4fg/+Htf9NamHwoXiv1597/suKuZwoAruO8SbD2vFFi5eCnzraguF6sFP347DXtNQ3YlETmDHluHX7+HulScO921cA/YLoYYe2hFF7q4cTDk3jgxOFsNcuWziGsW7txEIkZxIJSSVBoTBl/UkC/zVxG3h1N66YtpbZnIg/dK5VgnUtJA9o61gxcU5xXFjIbHOcJzyyeHjMXpauT4NlSqi2jHyEmJdyFHoF9zWWUW6mSKu1v+OxDYpNPWwscz/Flr7HwUKIPugGGBI+8d0Y+6nqK0LBSk+u/Dh9yOkhGOmrIPCPiIya3iGZozXEtgXIUyFI0TLEqIOk6jWarUwF3aOi5cPuT0yHDgfMKYgMFe2wjVc+UnqRB7idPeudUw0qbtZj1Ui9bnvGuAcPxClryWrTROcMEI9yIEe+lTh8RWg7JhOMWrs5HzRwm1hr3h2sQl9YmU1yn9VjtmHoT8q71GpKcbyVjDNJPQqKcUCgBk5VXKGufqnMTvH4F+fnb6GsWKd3l9c/ojTR0Vyo4zjTevO7dTHyGn8p+daKNNQgooVUlmlc6N8Ofig2Es2sEmEQjMYfM2ZizFiWAXUgaT2AqKspQi5ERSbsdp5V5lOLDTaNsqYmSQTEmJAOlJw+K6WWVq3iTOGUYa1lAoAKACgAoAjpgkFw3Qv6RlClpJ8oMgQTAEkn5nvUW1uWzvLl4EipKlfjuCYe9cS7cthrifceSCvXykHT5VVxTd2NhWnCLjF6Pc8xXA8Pcuree3mup9x5aV/dM6fKhxTdwjWnGLino+BY1YUVOO5awt26Lz2R4o/wB4pZG7ashBOmmvSquEW7j4YmrGORPTluvmb8VwaxctGy9sG2TJTWGMgywB8xkA6zqJqXFNWKRrTjLMnqSMFg0tILdtcqKIVZJAHQCToPShK2xWU3J3e5vqSoUAVWKxeKXFW0Wwr4V1Ia4rw9t9SCyNAKECPKSZO3eNbkij8VL3DXsXxiMUoxFqzcy2VxJRixQlA1lWGaSVIBH5GoaBELkXjfDMLg7DWcNca+bFsXXw+DvMzNlXMDcCQ3mE/eiahNEtHS8NezorgMAwBh1KsJEwynUHuDV0VI97hltzc8RQ63BBRwCsEZSIO4IpMaKVRz4v5FnLSxwvD/C4XsdikxGJdMJhbgt2/NLlSi3ERS0hQqOsmDPbeFVsRChpouJaMXIm8S+FHDbSG42IxOXtmtGPWcmv0rLL2jJJWSbfrmXjRzPkIvFuX+HKJtcRjfyuoc/+3/pTqeJxDetP6BOnBcRSuoAdGDDuAR/zAGt6d0IZhUkBQB7QBvFoeEWMyXAXTQgKS2vcZl09apfrWLW0Oj/CDhvitmZc1pXzOOkoJUeuozH0I71gxf6iHxdo6HMAa6RmHz4f8reKUv3DCztGsDUZfU7T0EntWDE1rtwQ6Noq53bgg86kALlBgDbtr3MHesVF5Kia4EXuNFm5mE12Kc88blGjZVyAoAKACgAoAqcVzNgrbFbmLsKwMEG4oIPY66H3qrnFcR8cNWkrqL8ixwuJS4oe26up2ZCGB9iNDUp32FSi4u0lZkW7xrDK5ttiLIuLuhuKGHupMjcfWozLa5ZUajjmUXbnYys8Xw7OEW/aZ2nKouKSYEmADJga1OZcwdKolmcXbuJtSLCgAoAKACgBR4rzB4+OXhuHZhcWLmKeCMloZWyqxGrXMyrI2BbUECKvXQlFP8ReN4S1cbBi5aw9/GJ/tGIK6rZ1T8Il7rCVRempkQJhkon8F5otWcThMBbw9y3hrtkjDXbiuhZrQ865LgDxkg5mAknrINSmQO9WIAmgDn/PXAFxeGIV3t30IK3VJBzMRIJUjMsdOkCNq4s60YXqNX537TTTV3lvY5xe+FHE7lklsarxMW2e4QY21OknbatEMRTXWjTt5X9eJSS4Zihxvwrx9m01274aKomAxY+mwge8094yN7ZX8iih2m/k3gS4bxMVjQq20UZAHVg5MkkZCZgaadzvScRXVW1OGvMlJx1FPmTGW72Id7NsW0Oy7bdY6TWyhCUIJSdykndlZTip6ikkAAkkxA1J9h1NQ9ANuNsZHKTJWJ9yATp6bfKqwlmVyzVnY6Ja5lt4Dh/gWGHjXVB3kjMPMzEaegrmqnUrVXJ7fbgh11FCTw0WkU508R2EBNgvYlq21M0no7IrBJHQOS8a7KEIMJpAAAVemv4q5uJSTuWlFs6hwrHrbttmbb1GnUbHXr+XrSKc1GLu9Ret9C/5YxPiI5E5c2hPUxJ/KK3+zZOVN35hNWZdV0SgUAFABQBV4i4L184efLbRXugfizlxbUn9X9GxYdfKNiQavV2HRThDPzdl4b/2rE9sOhTIUUpEZYER2jaKtYVmd731EbF8J/szGWb+FlcNibq2r9gfdVnOVHUfhE79thodEuOSSa2Z0o1feaUoVPiirp926JOD/wAfv/8ABr/1FqV+q+4pL/Sj/L6DmyAkEgEgyPQwRI+RI+dNMFzKggKACgAoAKANKYS2LjXAii4wCs4AkhZKgncgZj9aANX9mWfG+0eEvjZQniESwUEkAE7CWJ03+QqLAZ4jBW3a27orNaYtbYiSpIKkg9NCRUgSKANWJaEY+lLqyywbJW4mcWxQLETENPziP4fxrymJq5pOKOhQhZXLHE8Vt2rehDMv62gnv/Wtb+mjCKS1YhUpSd+BU3+Ylu27iXQix97VWBGpGjddNoNVdZzjtYJUsr0ORc08xWMRntoUtgDKbhA1XWMoALHcg6CJMb1sw+HqQalLXsKykthGw+DN28tq0QxdwqEyoMmBodRXTlPJDNLgItmlZHRcXyHhMPam5cLvlE6xrEmAu2sD/wA1yPf6s52hsboUIKOqOe3rttLivaBhWBhv2SCNfWK60VNxakZJ5E7xI3jnzTBLGSSJ130mr5UUzGBJJ6kn86nRIi7Ze8F5dN0+doA/ApUt89Tl6dKy1sSo/D5joUm9zodvEphlVZUaSqCBtuSOorlqLqNyGT5EizxRLlxUtNnukbR5BGsk9SOsbbUmVOUYuU9F8yVFPY6rypeAQ2uq6ydz0MitvsmreLptWtr5i68dbl/XXEBQAUAFACXe4kMJxgrd8tvG2kFtzt4losMk+of6svelZstTXidBU+lwl47wbuux8fkOlNOeVPHbQu+FZ6m6lw/sradbhJ9Cyqn+f0MVlroOovLeXY15q358Bbt4dH49eDqGH2NdCJ/GtLt/kfca3JrBRt/y+g44fAWkOZLaqYiQI03/AJU2yMDnJqzZJqSoUAFABQAUAFABQAUAFAEfiE+G8AkgEwBJMa6DqaTiE3SlZXdi0dz5t5u52uXb9xsKp8K1oztO5OUGNI10AOunYVgoYGCX+Xd8DT7xNLqrYXr3OmLd87vMgArrECNhMA9Z9TWpYGko2Qv3h3vYq+I8Ue6x87ZegJ9p27x/CnU6MYLYpOq5ECnCi65M4nbw2NsX7q5raMSwjNupAMdYJn5UjEQc6bjHcvB2lcs+cucji7k21yoDMbTrIkenb0rPhsH0d3Ldj54jRKIpVvMp6BQSlc2Zsv3Tr3/0qtr7lrqOxb4Xma7bQKoHuRv/AF2rPLCxk7sYq7SNdm9exdxbbOSrEZzEwO5jZR2qZRhRi5JdxCvN67HUeWeFW7IFtbig+8EA7DU6kETp+Z1riYiq59aSY+9tEdH5Ys+E0mWJBBYRtoem+o3660zA1VCpfmvATKI2I4O1d6MlJXQkyqQCgAoAruO8EsYu0bWIth0mR0KkbFWGoP8A3GxqsoqSsxtGvOjLNB2ZA4fy9esrkXiGJKAQM4suw/ztbJPzmoUGuIyeIhN3dNX8UvK5b4LBLbmJLN952JZm9yempgDQToBVkrCZTctyBa5fRcY2M8S54j2/DK+XJlBBEDLmmRvNRk62YY67dJUrK179pcVYQFABQAUAFABQAUAFABQAUAFAHz98XeH2cNauWbNtbai4p8qxmkTDN1IBUzJ3rlUIyWMlmd97diev3Xga5P8AwaI5OlhirOFJVYzEbCZifpXUcknZ7mRRbVzXViAoAKAACdqCUm9goICgAoA9Ve5iouSlzLvhDqysp8gkAlZLaggaTLE6ge+0b5aqaaa1Hp3VjqXK3CWCK7yp3iZY/vNHl32A6ma4WKrJvKvXcNTsOuAxRQBZGmw0BjptpSKdaVN9hWdpalva4gdINbKeOS1WgtxLCzxQfi19f+1dGnj4tdYXlJi4tD+IVsVem1fMiLM300gXeMc0/Z8XYw1yyYxBi3dzjLMgEERIaSNNjmGu8LlO0knxNdLC9JSlUi/h3QwtMGN+k6fnTDIL/LvNAxN/EYc2WtXMOQGDMDMkiVjddJn9od6pGeZtcjVXw3RQjO91IYauZSBwfHtfVnNvIodlU5pzhWK5hoIUxI7jWqxdxlWmoO176L5mjivMFqxiMNYf72JZlX0yidfdiFHqfShzSaXMvToSqQlNbRLarCBe4/zP9mxGHw5s5ziSRbYOAJEA5pGn3htNUlOzS5mqjhukpynf4dzHjnNDYNRcxOFcWiQGu2mW4EkwMwOVgPUA/UgGJTy6tE0cL0zywkr8npfuL7C4hbiK6MGRwGVhsQRII+VMTuZZRcW09zbQQFABQB4zACSYHrUNpK7Ap8dxsAHw9f2j/IVy8R7TitKWvbwHwotvU5fztetlpxSh7bEZ2Zc2U6BD6aEiR09q51CVacnJSeb+/XLY3OMMi00I+C4XbZHByJbIKlVAAcMfKSo0OnX+FROrJNPj62LZVls0cg43gls33to2ZFJytpqJI1jqCCPlXo6NR1IKTVmcqpHK7Ee5hXX7yMsidQRodjrV1OL2YdHLkScNYRHHjgxr5QYO2hPpr/Glyk5LqDFTUX1yXxPiFokG0oVhpmVQoYdyv63qN+tLpUpfv1LyqRXwlRdGuhB9RP8AMVpWxnluY1JUKAACoJtcd+SsGBDquY7y2h008g6Cf4GuZjJvZ+u80wVlodU4dZBGvlPYCJPrXBqS10LZHxLbD2RpMT9OlLgsz1IlpqTsgHbSmTpKN2Vvc8Y1R6tXKtgPnVlGTK3G+vZCxN+K3C2u4FriaXcMwvIRuMv3vost/lFKrRvG/I3+zaqhWyvaWj8Rh5d4ouKw1m+sRcQEgdDsw+TAj5VeMsyuZa9J0qjg+DOdviGscUw3ECf0WPLWj2CSEsGf2lW2+vZqRtNS5nVSVTDSocYWf38tUdE4/imt2HKf3jQlvr57hCISOwLAn0Bp8nZHKoxUpq+277lqyVgcKtq2lpBC21CqPRQAPyFSlZWKTm5ycnuznXPXCmxOGv4+3Iu2Lgaww3FqwSrHXoXL3JG4VO1IqRunI6uCqqnUjRe0lr3v8WXmPfLvFVxWGtX12uKCQOjbMPkwI+VOjLMrnNr0nSqOD4Cfz/8A4nwj/wBR/wCNqlVPjib8F/rVu5fUZOd2U4K/bIzPdttbtoNS9xgQgUdSDB9ACToCaZU+FoyYS6rRlwTu+4kcrcNbDYSxZcy1u2oaNpjWD2nSpgrRSKYioqlWU1xZa1YSFAELifEBaXu3Qf61jxeLjQj28EMpwcmJyYxrjm45J3Cb6Cd421ivOVK0qknKbu/Wxv6NRWVElHGUk1C21FuLzWQkcz8RAYgrmLEKqR994gL7kFfSM3Y1ow9Ny623byRr0hEWeKcRuYZSouBrl85c8yFOouOoI0RJZV/dJ61tpUo1XdrSPpLve7EVJOK7WImGuIbjXiv6NNVXTpC2xHXoT3ymurJPKoLd+mYY2zZnsecQ4tcusSzE6kidSKmnRjBaBOtJswxGOLqA2pWADJnrv3/7CpjTUXdEurdWZFUdCQJ6np9KYxXeX3LvCsPiCbF1zZvt/dXJBRp2UjuekHX3gVlr1alPrxV48VxGxhF9WWjIXMHAb+DueHfTKT91hqrDup6+24nUU6lVjUjeIqUXFkK1hXYwEJ9qs5xXEsqcnwHTg3JobzXhCxoJjeDpBk6dD661zK2OtpA1Rorihr4PgLVn+7LxsAx0j/NstYa1Sc/iLZeQwYfEp7HsT/rWOUGVuTLfEehJjuN9u/SqqD3KSZLwt8RC6D6/OTqT6nWkzWtyHdklr0a/zqkW7lJaHv2n1/hV+kmyo717cWYXbYZSrCQwIIPUHQiglOzujlvKmJfD28ZwrMfFW8LdgyJyXjBYfuJN351mg7XgdnFRVSUMTbRq771w8XoNPxF4EL/Dblu2sGyoe0ANvDGw90lR70yrG8LGPA18mIUpcdH4/k08r8Y/tD7I8g+Fa8W70/THNZXTtpeaP3D2ohLPYnE0fd865uy7t/t8y/5hxTJZItmLtwi3b6w7nKGjqFBLn0Q1eTsjLQipT62y1fcvvseWOX7CW1thWyKoUL4lyMoERGaNqFFWsS683LM9+5Ch8NnOFxOM4Y5P6J/FszrNto/kUMd2btSqXVbgb8eulpwxC4qz7/Vw+IdsNxLhIYAg3HkESDra6UVfjiGBbWHrNcl9TZz7wNsObXEcEgW5hv7y2uguWvxyB2Ez6En8IoqRt1o8CuCrKonQqvSWz5P161HDgfFreKsJftGUcT6g9VPqDofamxkpK6MNalKlNwluifVhRU8X4rklEPn6+lcvHY7o+pT+L+h1Olm1ewn8x49ltsd20AJ7sQNfrXCu6lW0vF/M2UoaXM7BiB0Gn0pUW2xskSWTymTtrArQoK12JT62glcxnO6vOUquVGEeQAfprsnchTlXpmeDvpopT0tbldc+S8Xq+xD7cjnvMl7MLl7RVy+FYXtbBysQO5hlkxoG3kGurho2tDjvLv3+xlru6cvBEnhuAw1uyXNwsQpYo4jKyiGYINwCYk6jbeq1alWU7Wt2rt4BTjBREwgknuddK6eiRiabYFddJMfKi5LWumpmLXQ9RI/r5VFyVDWzJ+GsK+W3cbID9xydFPUNOynv0PpNJlJxvKOvNDXHRJ7HWOULZxFk4bFsbz2GlHJ8wgaCd5E9ZkMRtXIry6+eGia2HRjkIfMGEXBgFllCQEcD567ww10Pr8opZqrsmMzK1ytvc12csK+3VQT/AApkcHO92iHVTWhVXOZ7eYMSwI201+gJA+Z609YWVrIVKauScHzJZOxg7kvp6nc71WeGmiqaLezzXZGXUAA6EsPX56/nWeWDk7hms0WGG5gRpA0BO+u3SCNxSJYaS3LuxYXeMoI10HY0uOHZnne5obj6TowPzApqwztsUsdrr0hUKAKBuWUPERjtJFk24j8U6PPfISv0qmRZ8xp95l7v0Pbf8eepfkVczFBydy0mBtXLax57rvp0UmLY17IB85qkIZVY04rEuvJSfBJff5k3EYK4+JtXGy+FaVsqycxuMAobaBC513/3hqbO9ykZxVNxW7t5cvOz8CyqwkVOO8s3bmPw+NsOiPaUq4fN+kUz5dBpoza67jTy0uUG5KSNtHExjQlRmrp7djDmXly9icXg8QrW1GFYtlYsS8lSRIXy/d0Ou+1E4NyT5Bh8RCnSnB363yGqO9MMQm4DlTEYLEO+BuW/s905nw17MFU97bKDHaI201gQpU3F9XbkdCeKhXppVk8y2kvqXPEuIvbXKxXxG/UBhV9ydTM66e1YsfjHRjkj8T+S9bGenTUndbFAd/U155768TStig5pM2ng6hkO8bMp02q2HVq2vb/Q6GxYYa5rHWkxunctNaGziOIIXKp1YgAf10G59Aae5cFtxFRXES+K+JdQIhj7Q3hBtJWws53Hq+rA7ap2Fa6WWDzP9uvfJ7Lw28wcm9Fx+SFfFcLW/ibFsiEcG6VUwRZUZLKj9WQCf/yVuhWdOlKXFaf9nu/XIVUipSS4fTgXvEeA4QWvD/SpbkM2QgkxrqXnMJ110kzWaniK2fNo365F2ouNrCxe4Rw9GYBcU0CdSncaSAO/etqr4lpN5fmUVGkt0yLc+ygfo8Pln8T3CTp2Gvb+ppi6V/FK/ciyjCOyKjilvYBdB5pEwAfX3H51oovt7BFdbJLtMUBYF8sjQAbn6VLaTtclNtZrEvBcTxVmMjtbOYNmnUESNZ9OnpVJUqU9WrlU57Dk/ELeJUl2FwXmCX7YacjADJdsg6xp5gO+k1zujlTemjWqfPsf0LqQh42w1l2tuuVhoRP5g9utdSElOKkhbeXcjpM6bdO351d2Kq5s8SCJhu+vrrt/W9Ra6BktRadlzEdRtECDHvSuvFOxOlzO9IPkYx3E7ba96hWfxIk12+K3VbLIb8o+m9XdKDVxUnqWFnmFVGXwEaOrNqaU8O3rcqz62rYQFABQAUAFABQAUAFABQAUAa8ReCKWYwAJNUqVI04uctkTFNuyOZ47GXrmIZszhD28OOgEFtQB7dO+/kquIjVbqStmffodJQcVZGu3dvkai7PUzaGsTAg7dOu/pUdLT1d1bxK5ZHnFrJNthJJCAkmJkR2gTp0qtOoukTuNW1jO22bKQdYB+tJzJXQ+3MoeYbrEnK0PcP2exr1cxdcfu6geiN0at2GcEtdl1peGy9c1yM00/PQlNhgyvAGQxYtxpFpQPFKxtPn7fdSqqpa13/7Pve3082SoaO3pCrwS+LuMxWJlcq5bNvKdgN8vpp+ZroVkqdGFLju7iI6ycvAseJ3ZljAAB367QTHT+vdVJxWiYx3Fm5iIJBUQV+9I6CR3H59a2Kz2ZRX5Hlu0j66HqOx77fXtQ5uPEua71oMtwLBZFJkEDSZj8o+VWU0mm9mTZ8CszjyNKiDq+mu2hB6if50/nH5FWrK7I3EMak6MX9dBr79vUdqZTpytroJqVEjdyqD4huDKAg1JMBfUz06fOq4qSSUXxKUk5a8DHi2OW/eNy5oIAUSJgDyz7wd+46RU0oOEMsSXlfxFficQuynTvP5R/OnRi92LlJX0A3kI6Aj86LO5a8TBcRqNo7GDUuKKqTb0M/tCgHKSp9Dp9KjK29SbqxqveXTY9TOvt6e1Wi82pSUcpgpHcVJQ+2qkAoAKACgAoAKACgAoAKACgDXf2qstiUR6UXPTQQD0IEeLQSam3WrcGRxMk2HzoYGmx/OrSIRk1QiTUasQe9qAPF60AedKkHsYVJU2j7p+VV4luBrqxB5QQFABQB7QAGgDygD/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34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3573463"/>
            <a:ext cx="3449638"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333375"/>
            <a:ext cx="455295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4076700"/>
            <a:ext cx="4897437"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568952" cy="5760639"/>
          </a:xfrm>
        </p:spPr>
        <p:txBody>
          <a:bodyPr/>
          <a:lstStyle/>
          <a:p>
            <a:pPr marL="0" indent="0" algn="r">
              <a:buNone/>
            </a:pPr>
            <a:endParaRPr lang="en-AU" sz="6000" b="1" dirty="0" smtClean="0">
              <a:solidFill>
                <a:srgbClr val="C00000"/>
              </a:solidFill>
              <a:latin typeface="Candara" pitchFamily="34" charset="0"/>
              <a:cs typeface="Arial" pitchFamily="34" charset="0"/>
            </a:endParaRPr>
          </a:p>
          <a:p>
            <a:pPr marL="0" indent="0" algn="r">
              <a:buNone/>
            </a:pPr>
            <a:r>
              <a:rPr lang="en-AU" sz="6000" b="1" dirty="0" smtClean="0">
                <a:solidFill>
                  <a:srgbClr val="C00000"/>
                </a:solidFill>
                <a:latin typeface="Candara" pitchFamily="34" charset="0"/>
                <a:cs typeface="Arial" pitchFamily="34" charset="0"/>
              </a:rPr>
              <a:t>Origins of Strategy theories</a:t>
            </a:r>
            <a:r>
              <a:rPr lang="en-AU" sz="8000" b="1" dirty="0" smtClean="0">
                <a:solidFill>
                  <a:srgbClr val="C00000"/>
                </a:solidFill>
                <a:latin typeface="Candara" pitchFamily="34" charset="0"/>
              </a:rPr>
              <a:t>…</a:t>
            </a:r>
            <a:endParaRPr lang="en-AU" sz="8000" b="1" dirty="0">
              <a:solidFill>
                <a:srgbClr val="C00000"/>
              </a:solidFill>
              <a:latin typeface="Candara" pitchFamily="34" charset="0"/>
            </a:endParaRPr>
          </a:p>
          <a:p>
            <a:endParaRPr lang="en-AU" dirty="0"/>
          </a:p>
        </p:txBody>
      </p:sp>
      <p:sp>
        <p:nvSpPr>
          <p:cNvPr id="4" name="Date Placeholder 3"/>
          <p:cNvSpPr>
            <a:spLocks noGrp="1"/>
          </p:cNvSpPr>
          <p:nvPr>
            <p:ph type="dt" sz="half" idx="10"/>
          </p:nvPr>
        </p:nvSpPr>
        <p:spPr/>
        <p:txBody>
          <a:bodyPr/>
          <a:lstStyle/>
          <a:p>
            <a:r>
              <a:rPr lang="en-US" smtClean="0"/>
              <a:t>RMIT University 2017</a:t>
            </a:r>
            <a:endParaRPr lang="en-AU"/>
          </a:p>
        </p:txBody>
      </p:sp>
      <p:sp>
        <p:nvSpPr>
          <p:cNvPr id="6" name="Slide Number Placeholder 5"/>
          <p:cNvSpPr>
            <a:spLocks noGrp="1"/>
          </p:cNvSpPr>
          <p:nvPr>
            <p:ph type="sldNum" sz="quarter" idx="12"/>
          </p:nvPr>
        </p:nvSpPr>
        <p:spPr/>
        <p:txBody>
          <a:bodyPr/>
          <a:lstStyle/>
          <a:p>
            <a:fld id="{4DAF837F-93D7-4386-B3EF-E7817897308B}" type="slidenum">
              <a:rPr lang="en-AU" smtClean="0"/>
              <a:pPr/>
              <a:t>11</a:t>
            </a:fld>
            <a:endParaRPr lang="en-AU"/>
          </a:p>
        </p:txBody>
      </p:sp>
    </p:spTree>
    <p:extLst>
      <p:ext uri="{BB962C8B-B14F-4D97-AF65-F5344CB8AC3E}">
        <p14:creationId xmlns:p14="http://schemas.microsoft.com/office/powerpoint/2010/main" val="2075270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r>
              <a:rPr lang="en-AU" smtClean="0"/>
              <a:t>Slide </a:t>
            </a:r>
            <a:fld id="{EBA1808C-9842-4DB8-8091-2F0C254AC1AB}" type="slidenum">
              <a:rPr lang="en-AU" smtClean="0"/>
              <a:pPr>
                <a:defRPr/>
              </a:pPr>
              <a:t>12</a:t>
            </a:fld>
            <a:endParaRPr lang="en-AU"/>
          </a:p>
        </p:txBody>
      </p:sp>
      <p:sp>
        <p:nvSpPr>
          <p:cNvPr id="6" name="Content Placeholder 2"/>
          <p:cNvSpPr txBox="1">
            <a:spLocks/>
          </p:cNvSpPr>
          <p:nvPr/>
        </p:nvSpPr>
        <p:spPr bwMode="auto">
          <a:xfrm>
            <a:off x="684213" y="4221163"/>
            <a:ext cx="5688012" cy="1655762"/>
          </a:xfrm>
          <a:prstGeom prst="rect">
            <a:avLst/>
          </a:prstGeom>
          <a:noFill/>
          <a:ln w="9525">
            <a:noFill/>
            <a:miter lim="800000"/>
            <a:headEnd/>
            <a:tailEnd/>
          </a:ln>
        </p:spPr>
        <p:txBody>
          <a:bodyPr/>
          <a:lstStyle/>
          <a:p>
            <a:pPr marL="180975" indent="-180975" eaLnBrk="0" hangingPunct="0">
              <a:spcBef>
                <a:spcPts val="600"/>
              </a:spcBef>
              <a:buClr>
                <a:srgbClr val="887E6E"/>
              </a:buClr>
              <a:buFontTx/>
              <a:buChar char="•"/>
              <a:defRPr/>
            </a:pPr>
            <a:r>
              <a:rPr lang="en-AU" sz="3200" kern="0" dirty="0">
                <a:solidFill>
                  <a:srgbClr val="0000FF"/>
                </a:solidFill>
                <a:latin typeface="+mn-lt"/>
                <a:cs typeface="+mn-cs"/>
              </a:rPr>
              <a:t>Michael Porter</a:t>
            </a:r>
          </a:p>
          <a:p>
            <a:pPr marL="180975" indent="-180975" eaLnBrk="0" hangingPunct="0">
              <a:spcBef>
                <a:spcPts val="600"/>
              </a:spcBef>
              <a:buClr>
                <a:srgbClr val="887E6E"/>
              </a:buClr>
              <a:buFontTx/>
              <a:buChar char="•"/>
              <a:defRPr/>
            </a:pPr>
            <a:r>
              <a:rPr lang="en-AU" sz="3200" kern="0" dirty="0">
                <a:solidFill>
                  <a:srgbClr val="0000FF"/>
                </a:solidFill>
                <a:latin typeface="+mn-lt"/>
                <a:cs typeface="+mn-cs"/>
              </a:rPr>
              <a:t>Raymond E. Miles</a:t>
            </a:r>
          </a:p>
          <a:p>
            <a:pPr marL="180975" indent="-180975" eaLnBrk="0" hangingPunct="0">
              <a:spcBef>
                <a:spcPts val="600"/>
              </a:spcBef>
              <a:buClr>
                <a:srgbClr val="887E6E"/>
              </a:buClr>
              <a:buFontTx/>
              <a:buChar char="•"/>
              <a:defRPr/>
            </a:pPr>
            <a:r>
              <a:rPr lang="en-US" sz="3200" kern="0" dirty="0">
                <a:solidFill>
                  <a:srgbClr val="0000FF"/>
                </a:solidFill>
                <a:latin typeface="+mn-lt"/>
                <a:cs typeface="+mn-cs"/>
              </a:rPr>
              <a:t>Charles C. Snow </a:t>
            </a:r>
            <a:r>
              <a:rPr lang="en-AU" sz="3200" kern="0" dirty="0">
                <a:solidFill>
                  <a:srgbClr val="0000FF"/>
                </a:solidFill>
                <a:latin typeface="+mn-lt"/>
                <a:cs typeface="+mn-cs"/>
              </a:rPr>
              <a:t> </a:t>
            </a:r>
          </a:p>
        </p:txBody>
      </p:sp>
      <p:pic>
        <p:nvPicPr>
          <p:cNvPr id="16389" name="Picture 12" descr="http://www.loyalbooks.com/image/detail/Art-of-War-Sun-Tz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692150"/>
            <a:ext cx="279082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476250"/>
            <a:ext cx="415607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smtClean="0"/>
              <a:t>Overview of Strategic Management</a:t>
            </a:r>
          </a:p>
        </p:txBody>
      </p:sp>
      <p:sp>
        <p:nvSpPr>
          <p:cNvPr id="5" name="Slide Number Placeholder 4"/>
          <p:cNvSpPr>
            <a:spLocks noGrp="1"/>
          </p:cNvSpPr>
          <p:nvPr>
            <p:ph type="sldNum" sz="quarter" idx="12"/>
          </p:nvPr>
        </p:nvSpPr>
        <p:spPr>
          <a:xfrm>
            <a:off x="6443663" y="6575425"/>
            <a:ext cx="2133600" cy="215900"/>
          </a:xfrm>
        </p:spPr>
        <p:txBody>
          <a:bodyPr/>
          <a:lstStyle/>
          <a:p>
            <a:pPr>
              <a:defRPr/>
            </a:pPr>
            <a:r>
              <a:rPr lang="en-AU" dirty="0" smtClean="0"/>
              <a:t>Slide </a:t>
            </a:r>
            <a:fld id="{983F92FC-32CF-4C63-BE51-35BC9D4A9561}" type="slidenum">
              <a:rPr lang="en-AU" smtClean="0"/>
              <a:pPr>
                <a:defRPr/>
              </a:pPr>
              <a:t>13</a:t>
            </a:fld>
            <a:endParaRPr lang="en-AU" dirty="0"/>
          </a:p>
        </p:txBody>
      </p:sp>
      <p:cxnSp>
        <p:nvCxnSpPr>
          <p:cNvPr id="6" name="Straight Connector 5"/>
          <p:cNvCxnSpPr/>
          <p:nvPr/>
        </p:nvCxnSpPr>
        <p:spPr>
          <a:xfrm>
            <a:off x="350838" y="1714500"/>
            <a:ext cx="8469312" cy="4763"/>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97138" y="1196975"/>
            <a:ext cx="0" cy="51847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8439" name="TextBox 9"/>
          <p:cNvSpPr txBox="1">
            <a:spLocks noChangeArrowheads="1"/>
          </p:cNvSpPr>
          <p:nvPr/>
        </p:nvSpPr>
        <p:spPr bwMode="auto">
          <a:xfrm>
            <a:off x="6027738" y="1116013"/>
            <a:ext cx="1958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AU">
                <a:latin typeface="Calibri" pitchFamily="34" charset="0"/>
              </a:rPr>
              <a:t>Strategy as </a:t>
            </a:r>
            <a:r>
              <a:rPr lang="en-AU" b="1">
                <a:solidFill>
                  <a:srgbClr val="0000FF"/>
                </a:solidFill>
                <a:latin typeface="Calibri" pitchFamily="34" charset="0"/>
              </a:rPr>
              <a:t>Models</a:t>
            </a:r>
            <a:endParaRPr lang="en-GB" b="1">
              <a:solidFill>
                <a:srgbClr val="0000FF"/>
              </a:solidFill>
              <a:latin typeface="Calibri" pitchFamily="34" charset="0"/>
            </a:endParaRPr>
          </a:p>
        </p:txBody>
      </p:sp>
      <p:sp>
        <p:nvSpPr>
          <p:cNvPr id="18440" name="TextBox 10"/>
          <p:cNvSpPr txBox="1">
            <a:spLocks noChangeArrowheads="1"/>
          </p:cNvSpPr>
          <p:nvPr/>
        </p:nvSpPr>
        <p:spPr bwMode="auto">
          <a:xfrm>
            <a:off x="179388" y="1116013"/>
            <a:ext cx="2290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AU">
                <a:latin typeface="Calibri" pitchFamily="34" charset="0"/>
              </a:rPr>
              <a:t>Strategy as </a:t>
            </a:r>
            <a:r>
              <a:rPr lang="en-AU" b="1">
                <a:solidFill>
                  <a:srgbClr val="0000FF"/>
                </a:solidFill>
                <a:latin typeface="Calibri" pitchFamily="34" charset="0"/>
              </a:rPr>
              <a:t>Process</a:t>
            </a:r>
            <a:endParaRPr lang="en-GB" b="1">
              <a:solidFill>
                <a:srgbClr val="0000FF"/>
              </a:solidFill>
              <a:latin typeface="Calibri" pitchFamily="34" charset="0"/>
            </a:endParaRPr>
          </a:p>
        </p:txBody>
      </p:sp>
      <p:sp>
        <p:nvSpPr>
          <p:cNvPr id="18441" name="TextBox 12"/>
          <p:cNvSpPr txBox="1">
            <a:spLocks noChangeArrowheads="1"/>
          </p:cNvSpPr>
          <p:nvPr/>
        </p:nvSpPr>
        <p:spPr bwMode="auto">
          <a:xfrm>
            <a:off x="2906713" y="1116013"/>
            <a:ext cx="2016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AU">
                <a:latin typeface="Calibri" pitchFamily="34" charset="0"/>
              </a:rPr>
              <a:t>Strategy as </a:t>
            </a:r>
            <a:r>
              <a:rPr lang="en-AU" b="1">
                <a:solidFill>
                  <a:srgbClr val="0000FF"/>
                </a:solidFill>
                <a:latin typeface="Calibri" pitchFamily="34" charset="0"/>
              </a:rPr>
              <a:t>Tools</a:t>
            </a:r>
          </a:p>
        </p:txBody>
      </p:sp>
      <p:sp>
        <p:nvSpPr>
          <p:cNvPr id="12" name="Rectangle 11"/>
          <p:cNvSpPr/>
          <p:nvPr/>
        </p:nvSpPr>
        <p:spPr>
          <a:xfrm>
            <a:off x="576263" y="1828800"/>
            <a:ext cx="1433512" cy="360363"/>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b="1" dirty="0">
                <a:solidFill>
                  <a:schemeClr val="tx1"/>
                </a:solidFill>
              </a:rPr>
              <a:t>Macro Analysis</a:t>
            </a:r>
            <a:endParaRPr lang="en-GB" sz="1200" b="1" dirty="0">
              <a:solidFill>
                <a:schemeClr val="tx1"/>
              </a:solidFill>
            </a:endParaRPr>
          </a:p>
        </p:txBody>
      </p:sp>
      <p:sp>
        <p:nvSpPr>
          <p:cNvPr id="13" name="Rectangle 12"/>
          <p:cNvSpPr/>
          <p:nvPr/>
        </p:nvSpPr>
        <p:spPr>
          <a:xfrm>
            <a:off x="576263" y="2640013"/>
            <a:ext cx="1433512" cy="4318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b="1" dirty="0">
                <a:solidFill>
                  <a:schemeClr val="tx1"/>
                </a:solidFill>
              </a:rPr>
              <a:t>Industry/Sector Analysis</a:t>
            </a:r>
            <a:endParaRPr lang="en-GB" sz="1200" b="1" dirty="0">
              <a:solidFill>
                <a:schemeClr val="tx1"/>
              </a:solidFill>
            </a:endParaRPr>
          </a:p>
        </p:txBody>
      </p:sp>
      <p:sp>
        <p:nvSpPr>
          <p:cNvPr id="14" name="Rectangle 13"/>
          <p:cNvSpPr/>
          <p:nvPr/>
        </p:nvSpPr>
        <p:spPr>
          <a:xfrm>
            <a:off x="319088" y="3521075"/>
            <a:ext cx="1949450" cy="360363"/>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b="1" dirty="0">
                <a:solidFill>
                  <a:schemeClr val="tx1"/>
                </a:solidFill>
              </a:rPr>
              <a:t>Organisational Analysis</a:t>
            </a:r>
          </a:p>
          <a:p>
            <a:pPr algn="ctr" fontAlgn="auto">
              <a:spcBef>
                <a:spcPts val="0"/>
              </a:spcBef>
              <a:spcAft>
                <a:spcPts val="0"/>
              </a:spcAft>
              <a:defRPr/>
            </a:pPr>
            <a:r>
              <a:rPr lang="en-AU" sz="1200" b="1" dirty="0">
                <a:solidFill>
                  <a:schemeClr val="tx1"/>
                </a:solidFill>
              </a:rPr>
              <a:t>- Resource Based View</a:t>
            </a:r>
            <a:endParaRPr lang="en-GB" sz="1200" b="1" dirty="0">
              <a:solidFill>
                <a:schemeClr val="tx1"/>
              </a:solidFill>
            </a:endParaRPr>
          </a:p>
        </p:txBody>
      </p:sp>
      <p:cxnSp>
        <p:nvCxnSpPr>
          <p:cNvPr id="15" name="Straight Arrow Connector 14"/>
          <p:cNvCxnSpPr>
            <a:stCxn id="12" idx="2"/>
            <a:endCxn id="13" idx="0"/>
          </p:cNvCxnSpPr>
          <p:nvPr/>
        </p:nvCxnSpPr>
        <p:spPr>
          <a:xfrm>
            <a:off x="1293813" y="2189163"/>
            <a:ext cx="0" cy="450850"/>
          </a:xfrm>
          <a:prstGeom prst="straightConnector1">
            <a:avLst/>
          </a:prstGeom>
          <a:ln w="63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2"/>
            <a:endCxn id="14" idx="0"/>
          </p:cNvCxnSpPr>
          <p:nvPr/>
        </p:nvCxnSpPr>
        <p:spPr>
          <a:xfrm>
            <a:off x="1293813" y="3071813"/>
            <a:ext cx="0" cy="449262"/>
          </a:xfrm>
          <a:prstGeom prst="straightConnector1">
            <a:avLst/>
          </a:prstGeom>
          <a:ln w="6350">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15938" y="4330700"/>
            <a:ext cx="1557337" cy="360363"/>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b="1" dirty="0">
                <a:solidFill>
                  <a:schemeClr val="tx1"/>
                </a:solidFill>
              </a:rPr>
              <a:t>Strategic Dilemma</a:t>
            </a:r>
            <a:endParaRPr lang="en-GB" sz="1200" b="1" dirty="0">
              <a:solidFill>
                <a:schemeClr val="tx1"/>
              </a:solidFill>
            </a:endParaRPr>
          </a:p>
        </p:txBody>
      </p:sp>
      <p:cxnSp>
        <p:nvCxnSpPr>
          <p:cNvPr id="18" name="Straight Arrow Connector 17"/>
          <p:cNvCxnSpPr>
            <a:stCxn id="14" idx="2"/>
            <a:endCxn id="17" idx="0"/>
          </p:cNvCxnSpPr>
          <p:nvPr/>
        </p:nvCxnSpPr>
        <p:spPr>
          <a:xfrm>
            <a:off x="1293813" y="3881438"/>
            <a:ext cx="1587" cy="449262"/>
          </a:xfrm>
          <a:prstGeom prst="straightConnector1">
            <a:avLst/>
          </a:prstGeom>
          <a:ln w="63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2"/>
            <a:endCxn id="20" idx="0"/>
          </p:cNvCxnSpPr>
          <p:nvPr/>
        </p:nvCxnSpPr>
        <p:spPr>
          <a:xfrm flipH="1">
            <a:off x="1293813" y="4691063"/>
            <a:ext cx="1587" cy="450850"/>
          </a:xfrm>
          <a:prstGeom prst="straightConnector1">
            <a:avLst/>
          </a:prstGeom>
          <a:ln w="635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12763" y="5141913"/>
            <a:ext cx="1560512" cy="360362"/>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b="1" dirty="0">
                <a:solidFill>
                  <a:schemeClr val="tx1"/>
                </a:solidFill>
              </a:rPr>
              <a:t>Strategic Direction</a:t>
            </a:r>
            <a:endParaRPr lang="en-GB" sz="1200" b="1" dirty="0">
              <a:solidFill>
                <a:schemeClr val="tx1"/>
              </a:solidFill>
            </a:endParaRPr>
          </a:p>
        </p:txBody>
      </p:sp>
      <p:sp>
        <p:nvSpPr>
          <p:cNvPr id="78" name="TextBox 77"/>
          <p:cNvSpPr txBox="1"/>
          <p:nvPr/>
        </p:nvSpPr>
        <p:spPr>
          <a:xfrm>
            <a:off x="3486150" y="4718050"/>
            <a:ext cx="1398588" cy="261938"/>
          </a:xfrm>
          <a:prstGeom prst="rect">
            <a:avLst/>
          </a:prstGeom>
          <a:noFill/>
          <a:ln>
            <a:solidFill>
              <a:schemeClr val="accent1">
                <a:shade val="50000"/>
              </a:schemeClr>
            </a:solidFill>
          </a:ln>
        </p:spPr>
        <p:txBody>
          <a:bodyPr wrap="none">
            <a:spAutoFit/>
          </a:bodyPr>
          <a:lstStyle/>
          <a:p>
            <a:pPr fontAlgn="auto">
              <a:spcBef>
                <a:spcPts val="0"/>
              </a:spcBef>
              <a:spcAft>
                <a:spcPts val="0"/>
              </a:spcAft>
              <a:defRPr/>
            </a:pPr>
            <a:r>
              <a:rPr lang="en-AU" sz="1100" b="1" dirty="0">
                <a:latin typeface="+mn-lt"/>
                <a:cs typeface="+mn-cs"/>
              </a:rPr>
              <a:t>Threat of Entrants</a:t>
            </a:r>
            <a:endParaRPr lang="en-GB" sz="1100" b="1" dirty="0">
              <a:latin typeface="+mn-lt"/>
              <a:cs typeface="+mn-cs"/>
            </a:endParaRPr>
          </a:p>
        </p:txBody>
      </p:sp>
      <p:sp>
        <p:nvSpPr>
          <p:cNvPr id="79" name="TextBox 78"/>
          <p:cNvSpPr txBox="1"/>
          <p:nvPr/>
        </p:nvSpPr>
        <p:spPr>
          <a:xfrm>
            <a:off x="3486150" y="5011738"/>
            <a:ext cx="1593850" cy="261937"/>
          </a:xfrm>
          <a:prstGeom prst="rect">
            <a:avLst/>
          </a:prstGeom>
          <a:noFill/>
          <a:ln>
            <a:solidFill>
              <a:schemeClr val="accent1">
                <a:shade val="50000"/>
              </a:schemeClr>
            </a:solidFill>
          </a:ln>
        </p:spPr>
        <p:txBody>
          <a:bodyPr wrap="none">
            <a:spAutoFit/>
          </a:bodyPr>
          <a:lstStyle/>
          <a:p>
            <a:pPr fontAlgn="auto">
              <a:spcBef>
                <a:spcPts val="0"/>
              </a:spcBef>
              <a:spcAft>
                <a:spcPts val="0"/>
              </a:spcAft>
              <a:defRPr/>
            </a:pPr>
            <a:r>
              <a:rPr lang="en-AU" sz="1100" b="1" dirty="0">
                <a:latin typeface="+mn-lt"/>
                <a:cs typeface="+mn-cs"/>
              </a:rPr>
              <a:t>Threat of Substitutes</a:t>
            </a:r>
            <a:endParaRPr lang="en-GB" sz="1100" b="1" dirty="0">
              <a:latin typeface="+mn-lt"/>
              <a:cs typeface="+mn-cs"/>
            </a:endParaRPr>
          </a:p>
        </p:txBody>
      </p:sp>
      <p:sp>
        <p:nvSpPr>
          <p:cNvPr id="80" name="TextBox 79"/>
          <p:cNvSpPr txBox="1"/>
          <p:nvPr/>
        </p:nvSpPr>
        <p:spPr>
          <a:xfrm>
            <a:off x="3486150" y="5305425"/>
            <a:ext cx="2236788" cy="261938"/>
          </a:xfrm>
          <a:prstGeom prst="rect">
            <a:avLst/>
          </a:prstGeom>
          <a:noFill/>
          <a:ln>
            <a:solidFill>
              <a:schemeClr val="accent1">
                <a:shade val="50000"/>
              </a:schemeClr>
            </a:solidFill>
          </a:ln>
        </p:spPr>
        <p:txBody>
          <a:bodyPr wrap="none">
            <a:spAutoFit/>
          </a:bodyPr>
          <a:lstStyle/>
          <a:p>
            <a:pPr fontAlgn="auto">
              <a:spcBef>
                <a:spcPts val="0"/>
              </a:spcBef>
              <a:spcAft>
                <a:spcPts val="0"/>
              </a:spcAft>
              <a:defRPr/>
            </a:pPr>
            <a:r>
              <a:rPr lang="en-AU" sz="1100" b="1" dirty="0">
                <a:latin typeface="+mn-lt"/>
                <a:cs typeface="+mn-cs"/>
              </a:rPr>
              <a:t>Bargaining Power of Suppliers</a:t>
            </a:r>
            <a:endParaRPr lang="en-GB" sz="1100" b="1" dirty="0">
              <a:latin typeface="+mn-lt"/>
              <a:cs typeface="+mn-cs"/>
            </a:endParaRPr>
          </a:p>
        </p:txBody>
      </p:sp>
      <p:sp>
        <p:nvSpPr>
          <p:cNvPr id="81" name="TextBox 80"/>
          <p:cNvSpPr txBox="1"/>
          <p:nvPr/>
        </p:nvSpPr>
        <p:spPr>
          <a:xfrm>
            <a:off x="3486150" y="5600700"/>
            <a:ext cx="2073275" cy="261938"/>
          </a:xfrm>
          <a:prstGeom prst="rect">
            <a:avLst/>
          </a:prstGeom>
          <a:noFill/>
          <a:ln>
            <a:solidFill>
              <a:schemeClr val="accent1">
                <a:shade val="50000"/>
              </a:schemeClr>
            </a:solidFill>
          </a:ln>
        </p:spPr>
        <p:txBody>
          <a:bodyPr wrap="none">
            <a:spAutoFit/>
          </a:bodyPr>
          <a:lstStyle/>
          <a:p>
            <a:pPr fontAlgn="auto">
              <a:spcBef>
                <a:spcPts val="0"/>
              </a:spcBef>
              <a:spcAft>
                <a:spcPts val="0"/>
              </a:spcAft>
              <a:defRPr/>
            </a:pPr>
            <a:r>
              <a:rPr lang="en-AU" sz="1100" b="1" dirty="0">
                <a:latin typeface="+mn-lt"/>
                <a:cs typeface="+mn-cs"/>
              </a:rPr>
              <a:t>Bargaining Power of Buyers</a:t>
            </a:r>
            <a:endParaRPr lang="en-GB" sz="1100" b="1" dirty="0">
              <a:latin typeface="+mn-lt"/>
              <a:cs typeface="+mn-cs"/>
            </a:endParaRPr>
          </a:p>
        </p:txBody>
      </p:sp>
      <p:cxnSp>
        <p:nvCxnSpPr>
          <p:cNvPr id="18455" name="Elbow Connector 81"/>
          <p:cNvCxnSpPr>
            <a:cxnSpLocks noChangeShapeType="1"/>
            <a:endCxn id="78" idx="1"/>
          </p:cNvCxnSpPr>
          <p:nvPr/>
        </p:nvCxnSpPr>
        <p:spPr bwMode="auto">
          <a:xfrm rot="16200000" flipH="1">
            <a:off x="3273425" y="4635500"/>
            <a:ext cx="314325" cy="111125"/>
          </a:xfrm>
          <a:prstGeom prst="bentConnector2">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18456" name="Elbow Connector 82"/>
          <p:cNvCxnSpPr>
            <a:cxnSpLocks noChangeShapeType="1"/>
            <a:endCxn id="79" idx="1"/>
          </p:cNvCxnSpPr>
          <p:nvPr/>
        </p:nvCxnSpPr>
        <p:spPr bwMode="auto">
          <a:xfrm rot="16200000" flipH="1">
            <a:off x="3170238" y="4826000"/>
            <a:ext cx="520700" cy="111125"/>
          </a:xfrm>
          <a:prstGeom prst="bentConnector2">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18457" name="Elbow Connector 83"/>
          <p:cNvCxnSpPr>
            <a:cxnSpLocks noChangeShapeType="1"/>
            <a:endCxn id="80" idx="1"/>
          </p:cNvCxnSpPr>
          <p:nvPr/>
        </p:nvCxnSpPr>
        <p:spPr bwMode="auto">
          <a:xfrm rot="16200000" flipH="1">
            <a:off x="3023394" y="4972844"/>
            <a:ext cx="814387" cy="111125"/>
          </a:xfrm>
          <a:prstGeom prst="bentConnector2">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18458" name="Elbow Connector 84"/>
          <p:cNvCxnSpPr>
            <a:cxnSpLocks noChangeShapeType="1"/>
            <a:endCxn id="81" idx="1"/>
          </p:cNvCxnSpPr>
          <p:nvPr/>
        </p:nvCxnSpPr>
        <p:spPr bwMode="auto">
          <a:xfrm rot="16200000" flipH="1">
            <a:off x="2875757" y="5120481"/>
            <a:ext cx="1109662" cy="111125"/>
          </a:xfrm>
          <a:prstGeom prst="bentConnector2">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75" name="TextBox 74"/>
          <p:cNvSpPr txBox="1"/>
          <p:nvPr/>
        </p:nvSpPr>
        <p:spPr>
          <a:xfrm>
            <a:off x="2794000" y="4191000"/>
            <a:ext cx="1658938" cy="430213"/>
          </a:xfrm>
          <a:prstGeom prst="rect">
            <a:avLst/>
          </a:prstGeom>
          <a:solidFill>
            <a:schemeClr val="bg1"/>
          </a:solidFill>
          <a:ln>
            <a:solidFill>
              <a:schemeClr val="accent1">
                <a:shade val="50000"/>
              </a:schemeClr>
            </a:solidFill>
          </a:ln>
        </p:spPr>
        <p:txBody>
          <a:bodyPr>
            <a:spAutoFit/>
          </a:bodyPr>
          <a:lstStyle/>
          <a:p>
            <a:pPr fontAlgn="auto">
              <a:spcBef>
                <a:spcPts val="0"/>
              </a:spcBef>
              <a:spcAft>
                <a:spcPts val="0"/>
              </a:spcAft>
              <a:defRPr/>
            </a:pPr>
            <a:r>
              <a:rPr lang="en-AU" sz="1100" b="1" dirty="0">
                <a:latin typeface="+mn-lt"/>
                <a:cs typeface="+mn-cs"/>
              </a:rPr>
              <a:t>Porter’s Five Forces of Competition</a:t>
            </a:r>
            <a:endParaRPr lang="en-GB" sz="1100" b="1" dirty="0">
              <a:latin typeface="+mn-lt"/>
              <a:cs typeface="+mn-cs"/>
            </a:endParaRPr>
          </a:p>
        </p:txBody>
      </p:sp>
      <p:sp>
        <p:nvSpPr>
          <p:cNvPr id="23" name="TextBox 22"/>
          <p:cNvSpPr txBox="1"/>
          <p:nvPr/>
        </p:nvSpPr>
        <p:spPr bwMode="auto">
          <a:xfrm>
            <a:off x="7385050" y="2347913"/>
            <a:ext cx="1092200" cy="261937"/>
          </a:xfrm>
          <a:prstGeom prst="rect">
            <a:avLst/>
          </a:prstGeom>
          <a:noFill/>
          <a:ln>
            <a:solidFill>
              <a:schemeClr val="accent1">
                <a:shade val="50000"/>
              </a:schemeClr>
            </a:solidFill>
          </a:ln>
        </p:spPr>
        <p:txBody>
          <a:bodyPr wrap="none">
            <a:spAutoFit/>
          </a:bodyPr>
          <a:lstStyle/>
          <a:p>
            <a:pPr fontAlgn="auto">
              <a:spcBef>
                <a:spcPts val="0"/>
              </a:spcBef>
              <a:spcAft>
                <a:spcPts val="0"/>
              </a:spcAft>
              <a:defRPr/>
            </a:pPr>
            <a:r>
              <a:rPr lang="en-AU" sz="1100" b="1" dirty="0">
                <a:latin typeface="+mn-lt"/>
                <a:cs typeface="+mn-cs"/>
              </a:rPr>
              <a:t>Miles &amp; Snow</a:t>
            </a:r>
            <a:endParaRPr lang="en-GB" sz="1100" b="1" dirty="0">
              <a:latin typeface="+mn-lt"/>
              <a:cs typeface="+mn-cs"/>
            </a:endParaRPr>
          </a:p>
        </p:txBody>
      </p:sp>
      <p:sp>
        <p:nvSpPr>
          <p:cNvPr id="24" name="TextBox 23"/>
          <p:cNvSpPr txBox="1"/>
          <p:nvPr/>
        </p:nvSpPr>
        <p:spPr bwMode="auto">
          <a:xfrm>
            <a:off x="8151813" y="3108325"/>
            <a:ext cx="930275" cy="261938"/>
          </a:xfrm>
          <a:prstGeom prst="rect">
            <a:avLst/>
          </a:prstGeom>
          <a:noFill/>
          <a:ln>
            <a:solidFill>
              <a:schemeClr val="accent1">
                <a:shade val="50000"/>
              </a:schemeClr>
            </a:solidFill>
          </a:ln>
        </p:spPr>
        <p:txBody>
          <a:bodyPr wrap="none">
            <a:spAutoFit/>
          </a:bodyPr>
          <a:lstStyle/>
          <a:p>
            <a:pPr fontAlgn="auto">
              <a:spcBef>
                <a:spcPts val="0"/>
              </a:spcBef>
              <a:spcAft>
                <a:spcPts val="0"/>
              </a:spcAft>
              <a:defRPr/>
            </a:pPr>
            <a:r>
              <a:rPr lang="en-GB" sz="1100" b="1" dirty="0">
                <a:latin typeface="+mn-lt"/>
                <a:cs typeface="+mn-cs"/>
              </a:rPr>
              <a:t>Prospector</a:t>
            </a:r>
          </a:p>
        </p:txBody>
      </p:sp>
      <p:sp>
        <p:nvSpPr>
          <p:cNvPr id="25" name="TextBox 24"/>
          <p:cNvSpPr txBox="1"/>
          <p:nvPr/>
        </p:nvSpPr>
        <p:spPr bwMode="auto">
          <a:xfrm>
            <a:off x="6554788" y="3211513"/>
            <a:ext cx="1138237" cy="261937"/>
          </a:xfrm>
          <a:prstGeom prst="rect">
            <a:avLst/>
          </a:prstGeom>
          <a:noFill/>
          <a:ln>
            <a:solidFill>
              <a:schemeClr val="accent1">
                <a:shade val="50000"/>
              </a:schemeClr>
            </a:solidFill>
          </a:ln>
        </p:spPr>
        <p:txBody>
          <a:bodyPr wrap="none">
            <a:spAutoFit/>
          </a:bodyPr>
          <a:lstStyle/>
          <a:p>
            <a:pPr fontAlgn="auto">
              <a:spcBef>
                <a:spcPts val="0"/>
              </a:spcBef>
              <a:spcAft>
                <a:spcPts val="0"/>
              </a:spcAft>
              <a:defRPr/>
            </a:pPr>
            <a:r>
              <a:rPr lang="en-AU" sz="1100" b="1" dirty="0">
                <a:latin typeface="+mn-lt"/>
                <a:cs typeface="+mn-cs"/>
              </a:rPr>
              <a:t>Differentiation</a:t>
            </a:r>
            <a:endParaRPr lang="en-GB" sz="1100" b="1" dirty="0">
              <a:latin typeface="+mn-lt"/>
              <a:cs typeface="+mn-cs"/>
            </a:endParaRPr>
          </a:p>
        </p:txBody>
      </p:sp>
      <p:cxnSp>
        <p:nvCxnSpPr>
          <p:cNvPr id="26" name="Elbow Connector 25"/>
          <p:cNvCxnSpPr>
            <a:endCxn id="25" idx="1"/>
          </p:cNvCxnSpPr>
          <p:nvPr/>
        </p:nvCxnSpPr>
        <p:spPr bwMode="auto">
          <a:xfrm>
            <a:off x="6151563" y="2987675"/>
            <a:ext cx="403225" cy="35401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bwMode="auto">
          <a:xfrm>
            <a:off x="6584950" y="3575050"/>
            <a:ext cx="498475" cy="261938"/>
          </a:xfrm>
          <a:prstGeom prst="rect">
            <a:avLst/>
          </a:prstGeom>
          <a:noFill/>
          <a:ln>
            <a:solidFill>
              <a:schemeClr val="accent1">
                <a:shade val="50000"/>
              </a:schemeClr>
            </a:solidFill>
          </a:ln>
        </p:spPr>
        <p:txBody>
          <a:bodyPr wrap="none">
            <a:spAutoFit/>
          </a:bodyPr>
          <a:lstStyle/>
          <a:p>
            <a:pPr fontAlgn="auto">
              <a:spcBef>
                <a:spcPts val="0"/>
              </a:spcBef>
              <a:spcAft>
                <a:spcPts val="0"/>
              </a:spcAft>
              <a:defRPr/>
            </a:pPr>
            <a:r>
              <a:rPr lang="en-AU" sz="1100" b="1" dirty="0">
                <a:latin typeface="+mn-lt"/>
                <a:cs typeface="+mn-cs"/>
              </a:rPr>
              <a:t>Cost</a:t>
            </a:r>
            <a:endParaRPr lang="en-GB" sz="1100" b="1" dirty="0">
              <a:latin typeface="+mn-lt"/>
              <a:cs typeface="+mn-cs"/>
            </a:endParaRPr>
          </a:p>
        </p:txBody>
      </p:sp>
      <p:cxnSp>
        <p:nvCxnSpPr>
          <p:cNvPr id="28" name="Elbow Connector 27"/>
          <p:cNvCxnSpPr>
            <a:endCxn id="27" idx="1"/>
          </p:cNvCxnSpPr>
          <p:nvPr/>
        </p:nvCxnSpPr>
        <p:spPr bwMode="auto">
          <a:xfrm rot="16200000" flipH="1">
            <a:off x="6002338" y="3122613"/>
            <a:ext cx="731837" cy="433387"/>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bwMode="auto">
          <a:xfrm>
            <a:off x="8151813" y="3414713"/>
            <a:ext cx="796925" cy="261937"/>
          </a:xfrm>
          <a:prstGeom prst="rect">
            <a:avLst/>
          </a:prstGeom>
          <a:noFill/>
          <a:ln>
            <a:solidFill>
              <a:schemeClr val="accent1">
                <a:shade val="50000"/>
              </a:schemeClr>
            </a:solidFill>
          </a:ln>
        </p:spPr>
        <p:txBody>
          <a:bodyPr wrap="none">
            <a:spAutoFit/>
          </a:bodyPr>
          <a:lstStyle/>
          <a:p>
            <a:pPr fontAlgn="auto">
              <a:spcBef>
                <a:spcPts val="0"/>
              </a:spcBef>
              <a:spcAft>
                <a:spcPts val="0"/>
              </a:spcAft>
              <a:defRPr/>
            </a:pPr>
            <a:r>
              <a:rPr lang="en-GB" sz="1100" b="1" dirty="0">
                <a:latin typeface="+mn-lt"/>
                <a:cs typeface="+mn-cs"/>
              </a:rPr>
              <a:t>Defender</a:t>
            </a:r>
          </a:p>
        </p:txBody>
      </p:sp>
      <p:sp>
        <p:nvSpPr>
          <p:cNvPr id="30" name="TextBox 29"/>
          <p:cNvSpPr txBox="1"/>
          <p:nvPr/>
        </p:nvSpPr>
        <p:spPr bwMode="auto">
          <a:xfrm>
            <a:off x="8151813" y="3719513"/>
            <a:ext cx="781050" cy="261937"/>
          </a:xfrm>
          <a:prstGeom prst="rect">
            <a:avLst/>
          </a:prstGeom>
          <a:noFill/>
          <a:ln>
            <a:solidFill>
              <a:schemeClr val="accent1">
                <a:shade val="50000"/>
              </a:schemeClr>
            </a:solidFill>
          </a:ln>
        </p:spPr>
        <p:txBody>
          <a:bodyPr wrap="none">
            <a:spAutoFit/>
          </a:bodyPr>
          <a:lstStyle/>
          <a:p>
            <a:pPr fontAlgn="auto">
              <a:spcBef>
                <a:spcPts val="0"/>
              </a:spcBef>
              <a:spcAft>
                <a:spcPts val="0"/>
              </a:spcAft>
              <a:defRPr/>
            </a:pPr>
            <a:r>
              <a:rPr lang="en-GB" sz="1100" b="1" dirty="0">
                <a:latin typeface="+mn-lt"/>
                <a:cs typeface="+mn-cs"/>
              </a:rPr>
              <a:t>Analyser</a:t>
            </a:r>
          </a:p>
        </p:txBody>
      </p:sp>
      <p:sp>
        <p:nvSpPr>
          <p:cNvPr id="31" name="TextBox 30"/>
          <p:cNvSpPr txBox="1"/>
          <p:nvPr/>
        </p:nvSpPr>
        <p:spPr bwMode="auto">
          <a:xfrm>
            <a:off x="8151813" y="4024313"/>
            <a:ext cx="711200" cy="261937"/>
          </a:xfrm>
          <a:prstGeom prst="rect">
            <a:avLst/>
          </a:prstGeom>
          <a:noFill/>
          <a:ln>
            <a:solidFill>
              <a:schemeClr val="accent1">
                <a:shade val="50000"/>
              </a:schemeClr>
            </a:solidFill>
          </a:ln>
        </p:spPr>
        <p:txBody>
          <a:bodyPr wrap="none">
            <a:spAutoFit/>
          </a:bodyPr>
          <a:lstStyle/>
          <a:p>
            <a:pPr fontAlgn="auto">
              <a:spcBef>
                <a:spcPts val="0"/>
              </a:spcBef>
              <a:spcAft>
                <a:spcPts val="0"/>
              </a:spcAft>
              <a:defRPr/>
            </a:pPr>
            <a:r>
              <a:rPr lang="en-GB" sz="1100" b="1" dirty="0">
                <a:latin typeface="+mn-lt"/>
                <a:cs typeface="+mn-cs"/>
              </a:rPr>
              <a:t>Reactor</a:t>
            </a:r>
          </a:p>
        </p:txBody>
      </p:sp>
      <p:cxnSp>
        <p:nvCxnSpPr>
          <p:cNvPr id="32" name="Elbow Connector 31"/>
          <p:cNvCxnSpPr>
            <a:stCxn id="40" idx="2"/>
            <a:endCxn id="31" idx="1"/>
          </p:cNvCxnSpPr>
          <p:nvPr/>
        </p:nvCxnSpPr>
        <p:spPr bwMode="auto">
          <a:xfrm rot="16200000" flipH="1">
            <a:off x="7472363" y="3475037"/>
            <a:ext cx="1131888" cy="22701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40" idx="2"/>
            <a:endCxn id="24" idx="1"/>
          </p:cNvCxnSpPr>
          <p:nvPr/>
        </p:nvCxnSpPr>
        <p:spPr bwMode="auto">
          <a:xfrm rot="16200000" flipH="1">
            <a:off x="7930357" y="3017043"/>
            <a:ext cx="215900" cy="22701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40" idx="2"/>
            <a:endCxn id="29" idx="1"/>
          </p:cNvCxnSpPr>
          <p:nvPr/>
        </p:nvCxnSpPr>
        <p:spPr bwMode="auto">
          <a:xfrm rot="16200000" flipH="1">
            <a:off x="7777163" y="3170237"/>
            <a:ext cx="522288" cy="22701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40" idx="2"/>
            <a:endCxn id="30" idx="1"/>
          </p:cNvCxnSpPr>
          <p:nvPr/>
        </p:nvCxnSpPr>
        <p:spPr bwMode="auto">
          <a:xfrm rot="16200000" flipH="1">
            <a:off x="7624763" y="3322637"/>
            <a:ext cx="827088" cy="227013"/>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bwMode="auto">
          <a:xfrm>
            <a:off x="5992813" y="2347913"/>
            <a:ext cx="600075" cy="261937"/>
          </a:xfrm>
          <a:prstGeom prst="rect">
            <a:avLst/>
          </a:prstGeom>
          <a:noFill/>
          <a:ln>
            <a:solidFill>
              <a:schemeClr val="accent1">
                <a:shade val="50000"/>
              </a:schemeClr>
            </a:solidFill>
          </a:ln>
        </p:spPr>
        <p:txBody>
          <a:bodyPr wrap="none">
            <a:spAutoFit/>
          </a:bodyPr>
          <a:lstStyle/>
          <a:p>
            <a:pPr fontAlgn="auto">
              <a:spcBef>
                <a:spcPts val="0"/>
              </a:spcBef>
              <a:spcAft>
                <a:spcPts val="0"/>
              </a:spcAft>
              <a:defRPr/>
            </a:pPr>
            <a:r>
              <a:rPr lang="en-AU" sz="1100" b="1" dirty="0">
                <a:latin typeface="+mn-lt"/>
                <a:cs typeface="+mn-cs"/>
              </a:rPr>
              <a:t>Porter</a:t>
            </a:r>
            <a:endParaRPr lang="en-GB" sz="1100" b="1" dirty="0">
              <a:latin typeface="+mn-lt"/>
              <a:cs typeface="+mn-cs"/>
            </a:endParaRPr>
          </a:p>
        </p:txBody>
      </p:sp>
      <p:sp>
        <p:nvSpPr>
          <p:cNvPr id="38" name="TextBox 37"/>
          <p:cNvSpPr txBox="1"/>
          <p:nvPr/>
        </p:nvSpPr>
        <p:spPr bwMode="auto">
          <a:xfrm>
            <a:off x="6499225" y="1855788"/>
            <a:ext cx="1233488" cy="261937"/>
          </a:xfrm>
          <a:prstGeom prst="rect">
            <a:avLst/>
          </a:prstGeom>
          <a:noFill/>
          <a:ln>
            <a:solidFill>
              <a:schemeClr val="accent1">
                <a:shade val="50000"/>
              </a:schemeClr>
            </a:solidFill>
          </a:ln>
        </p:spPr>
        <p:txBody>
          <a:bodyPr wrap="none">
            <a:spAutoFit/>
          </a:bodyPr>
          <a:lstStyle/>
          <a:p>
            <a:pPr fontAlgn="auto">
              <a:spcBef>
                <a:spcPts val="0"/>
              </a:spcBef>
              <a:spcAft>
                <a:spcPts val="0"/>
              </a:spcAft>
              <a:defRPr/>
            </a:pPr>
            <a:r>
              <a:rPr lang="en-AU" sz="1100" b="1" dirty="0">
                <a:latin typeface="+mn-lt"/>
                <a:cs typeface="+mn-cs"/>
              </a:rPr>
              <a:t>Generic Models</a:t>
            </a:r>
            <a:endParaRPr lang="en-GB" sz="1100" b="1" dirty="0">
              <a:latin typeface="+mn-lt"/>
              <a:cs typeface="+mn-cs"/>
            </a:endParaRPr>
          </a:p>
        </p:txBody>
      </p:sp>
      <p:sp>
        <p:nvSpPr>
          <p:cNvPr id="40" name="TextBox 39"/>
          <p:cNvSpPr txBox="1"/>
          <p:nvPr/>
        </p:nvSpPr>
        <p:spPr bwMode="auto">
          <a:xfrm>
            <a:off x="7518400" y="2760663"/>
            <a:ext cx="812800" cy="261937"/>
          </a:xfrm>
          <a:prstGeom prst="rect">
            <a:avLst/>
          </a:prstGeom>
          <a:noFill/>
          <a:ln>
            <a:solidFill>
              <a:schemeClr val="accent1">
                <a:shade val="50000"/>
              </a:schemeClr>
            </a:solidFill>
          </a:ln>
        </p:spPr>
        <p:txBody>
          <a:bodyPr wrap="none">
            <a:spAutoFit/>
          </a:bodyPr>
          <a:lstStyle/>
          <a:p>
            <a:pPr fontAlgn="auto">
              <a:spcBef>
                <a:spcPts val="0"/>
              </a:spcBef>
              <a:spcAft>
                <a:spcPts val="0"/>
              </a:spcAft>
              <a:defRPr/>
            </a:pPr>
            <a:r>
              <a:rPr lang="en-AU" sz="1100" b="1" dirty="0">
                <a:latin typeface="+mn-lt"/>
                <a:cs typeface="+mn-cs"/>
              </a:rPr>
              <a:t>Typology</a:t>
            </a:r>
            <a:endParaRPr lang="en-GB" sz="1100" b="1" dirty="0">
              <a:latin typeface="+mn-lt"/>
              <a:cs typeface="+mn-cs"/>
            </a:endParaRPr>
          </a:p>
        </p:txBody>
      </p:sp>
      <p:cxnSp>
        <p:nvCxnSpPr>
          <p:cNvPr id="18476" name="Straight Connector 95"/>
          <p:cNvCxnSpPr>
            <a:cxnSpLocks noChangeShapeType="1"/>
            <a:stCxn id="23" idx="2"/>
            <a:endCxn id="40" idx="0"/>
          </p:cNvCxnSpPr>
          <p:nvPr/>
        </p:nvCxnSpPr>
        <p:spPr bwMode="auto">
          <a:xfrm flipH="1">
            <a:off x="7924800" y="2609850"/>
            <a:ext cx="6350" cy="15081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8477" name="Elbow Connector 97"/>
          <p:cNvCxnSpPr>
            <a:cxnSpLocks noChangeShapeType="1"/>
            <a:stCxn id="37" idx="0"/>
            <a:endCxn id="38" idx="2"/>
          </p:cNvCxnSpPr>
          <p:nvPr/>
        </p:nvCxnSpPr>
        <p:spPr bwMode="auto">
          <a:xfrm rot="5400000" flipH="1" flipV="1">
            <a:off x="6588919" y="1821656"/>
            <a:ext cx="230188" cy="822325"/>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8478" name="Elbow Connector 98"/>
          <p:cNvCxnSpPr>
            <a:cxnSpLocks noChangeShapeType="1"/>
            <a:stCxn id="23" idx="0"/>
            <a:endCxn id="38" idx="2"/>
          </p:cNvCxnSpPr>
          <p:nvPr/>
        </p:nvCxnSpPr>
        <p:spPr bwMode="auto">
          <a:xfrm rot="16200000" flipV="1">
            <a:off x="7408069" y="1824831"/>
            <a:ext cx="230188" cy="815975"/>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8479" name="Straight Connector 115"/>
          <p:cNvCxnSpPr>
            <a:cxnSpLocks noChangeShapeType="1"/>
            <a:stCxn id="37" idx="2"/>
          </p:cNvCxnSpPr>
          <p:nvPr/>
        </p:nvCxnSpPr>
        <p:spPr bwMode="auto">
          <a:xfrm>
            <a:off x="6292850" y="2609850"/>
            <a:ext cx="0" cy="17621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0" name="TextBox 89"/>
          <p:cNvSpPr txBox="1"/>
          <p:nvPr/>
        </p:nvSpPr>
        <p:spPr bwMode="auto">
          <a:xfrm>
            <a:off x="6026150" y="2776538"/>
            <a:ext cx="1093788" cy="261937"/>
          </a:xfrm>
          <a:prstGeom prst="rect">
            <a:avLst/>
          </a:prstGeom>
          <a:solidFill>
            <a:schemeClr val="bg1"/>
          </a:solidFill>
          <a:ln>
            <a:solidFill>
              <a:schemeClr val="accent1">
                <a:shade val="50000"/>
              </a:schemeClr>
            </a:solidFill>
          </a:ln>
        </p:spPr>
        <p:txBody>
          <a:bodyPr wrap="none">
            <a:spAutoFit/>
          </a:bodyPr>
          <a:lstStyle/>
          <a:p>
            <a:pPr fontAlgn="auto">
              <a:spcBef>
                <a:spcPts val="0"/>
              </a:spcBef>
              <a:spcAft>
                <a:spcPts val="0"/>
              </a:spcAft>
              <a:defRPr/>
            </a:pPr>
            <a:r>
              <a:rPr lang="en-AU" sz="1100" b="1" dirty="0">
                <a:latin typeface="+mn-lt"/>
                <a:cs typeface="+mn-cs"/>
              </a:rPr>
              <a:t>Market Focus</a:t>
            </a:r>
            <a:endParaRPr lang="en-GB" sz="1100" b="1" dirty="0">
              <a:latin typeface="+mn-lt"/>
              <a:cs typeface="+mn-cs"/>
            </a:endParaRPr>
          </a:p>
        </p:txBody>
      </p:sp>
      <p:grpSp>
        <p:nvGrpSpPr>
          <p:cNvPr id="18481" name="Group 155"/>
          <p:cNvGrpSpPr>
            <a:grpSpLocks/>
          </p:cNvGrpSpPr>
          <p:nvPr/>
        </p:nvGrpSpPr>
        <p:grpSpPr bwMode="auto">
          <a:xfrm>
            <a:off x="2827338" y="1862138"/>
            <a:ext cx="1816100" cy="2087562"/>
            <a:chOff x="2635542" y="4533561"/>
            <a:chExt cx="1815314" cy="2087832"/>
          </a:xfrm>
        </p:grpSpPr>
        <p:sp>
          <p:nvSpPr>
            <p:cNvPr id="117" name="TextBox 116"/>
            <p:cNvSpPr txBox="1"/>
            <p:nvPr/>
          </p:nvSpPr>
          <p:spPr>
            <a:xfrm>
              <a:off x="3071915" y="4886032"/>
              <a:ext cx="1363073" cy="261971"/>
            </a:xfrm>
            <a:prstGeom prst="rect">
              <a:avLst/>
            </a:prstGeom>
            <a:solidFill>
              <a:schemeClr val="bg1"/>
            </a:solidFill>
            <a:ln>
              <a:solidFill>
                <a:schemeClr val="accent1">
                  <a:shade val="50000"/>
                </a:schemeClr>
              </a:solidFill>
            </a:ln>
          </p:spPr>
          <p:txBody>
            <a:bodyPr>
              <a:spAutoFit/>
            </a:bodyPr>
            <a:lstStyle/>
            <a:p>
              <a:pPr fontAlgn="auto">
                <a:spcBef>
                  <a:spcPts val="0"/>
                </a:spcBef>
                <a:spcAft>
                  <a:spcPts val="0"/>
                </a:spcAft>
                <a:defRPr/>
              </a:pPr>
              <a:r>
                <a:rPr lang="en-AU" sz="1100" b="1" dirty="0">
                  <a:latin typeface="+mn-lt"/>
                  <a:cs typeface="+mn-cs"/>
                </a:rPr>
                <a:t>Political</a:t>
              </a:r>
              <a:endParaRPr lang="en-GB" sz="1100" b="1" dirty="0">
                <a:latin typeface="+mn-lt"/>
                <a:cs typeface="+mn-cs"/>
              </a:endParaRPr>
            </a:p>
          </p:txBody>
        </p:sp>
        <p:sp>
          <p:nvSpPr>
            <p:cNvPr id="118" name="TextBox 117"/>
            <p:cNvSpPr txBox="1"/>
            <p:nvPr/>
          </p:nvSpPr>
          <p:spPr>
            <a:xfrm>
              <a:off x="3081436" y="5192458"/>
              <a:ext cx="1361486" cy="261972"/>
            </a:xfrm>
            <a:prstGeom prst="rect">
              <a:avLst/>
            </a:prstGeom>
            <a:solidFill>
              <a:schemeClr val="bg1"/>
            </a:solidFill>
            <a:ln>
              <a:solidFill>
                <a:schemeClr val="accent1">
                  <a:shade val="50000"/>
                </a:schemeClr>
              </a:solidFill>
            </a:ln>
          </p:spPr>
          <p:txBody>
            <a:bodyPr>
              <a:spAutoFit/>
            </a:bodyPr>
            <a:lstStyle/>
            <a:p>
              <a:pPr fontAlgn="auto">
                <a:spcBef>
                  <a:spcPts val="0"/>
                </a:spcBef>
                <a:spcAft>
                  <a:spcPts val="0"/>
                </a:spcAft>
                <a:defRPr/>
              </a:pPr>
              <a:r>
                <a:rPr lang="en-AU" sz="1100" b="1" dirty="0">
                  <a:latin typeface="+mn-lt"/>
                  <a:cs typeface="+mn-cs"/>
                </a:rPr>
                <a:t>Economic</a:t>
              </a:r>
              <a:endParaRPr lang="en-GB" sz="1100" b="1" dirty="0">
                <a:latin typeface="+mn-lt"/>
                <a:cs typeface="+mn-cs"/>
              </a:endParaRPr>
            </a:p>
          </p:txBody>
        </p:sp>
        <p:sp>
          <p:nvSpPr>
            <p:cNvPr id="119" name="TextBox 118"/>
            <p:cNvSpPr txBox="1"/>
            <p:nvPr/>
          </p:nvSpPr>
          <p:spPr>
            <a:xfrm>
              <a:off x="3087783" y="5506824"/>
              <a:ext cx="1363073" cy="261972"/>
            </a:xfrm>
            <a:prstGeom prst="rect">
              <a:avLst/>
            </a:prstGeom>
            <a:solidFill>
              <a:schemeClr val="bg1"/>
            </a:solidFill>
            <a:ln>
              <a:solidFill>
                <a:schemeClr val="accent1">
                  <a:shade val="50000"/>
                </a:schemeClr>
              </a:solidFill>
            </a:ln>
          </p:spPr>
          <p:txBody>
            <a:bodyPr>
              <a:spAutoFit/>
            </a:bodyPr>
            <a:lstStyle/>
            <a:p>
              <a:pPr fontAlgn="auto">
                <a:spcBef>
                  <a:spcPts val="0"/>
                </a:spcBef>
                <a:spcAft>
                  <a:spcPts val="0"/>
                </a:spcAft>
                <a:defRPr/>
              </a:pPr>
              <a:r>
                <a:rPr lang="en-AU" sz="1100" b="1" dirty="0">
                  <a:latin typeface="+mn-lt"/>
                  <a:cs typeface="+mn-cs"/>
                </a:rPr>
                <a:t>Sustainability</a:t>
              </a:r>
              <a:endParaRPr lang="en-GB" sz="1100" b="1" dirty="0">
                <a:latin typeface="+mn-lt"/>
                <a:cs typeface="+mn-cs"/>
              </a:endParaRPr>
            </a:p>
          </p:txBody>
        </p:sp>
        <p:sp>
          <p:nvSpPr>
            <p:cNvPr id="120" name="TextBox 119"/>
            <p:cNvSpPr txBox="1"/>
            <p:nvPr/>
          </p:nvSpPr>
          <p:spPr>
            <a:xfrm>
              <a:off x="3087783" y="5792611"/>
              <a:ext cx="1363073" cy="261972"/>
            </a:xfrm>
            <a:prstGeom prst="rect">
              <a:avLst/>
            </a:prstGeom>
            <a:solidFill>
              <a:schemeClr val="bg1"/>
            </a:solidFill>
            <a:ln>
              <a:solidFill>
                <a:schemeClr val="accent1">
                  <a:shade val="50000"/>
                </a:schemeClr>
              </a:solidFill>
            </a:ln>
          </p:spPr>
          <p:txBody>
            <a:bodyPr>
              <a:spAutoFit/>
            </a:bodyPr>
            <a:lstStyle/>
            <a:p>
              <a:pPr fontAlgn="auto">
                <a:spcBef>
                  <a:spcPts val="0"/>
                </a:spcBef>
                <a:spcAft>
                  <a:spcPts val="0"/>
                </a:spcAft>
                <a:defRPr/>
              </a:pPr>
              <a:r>
                <a:rPr lang="en-AU" sz="1100" b="1" dirty="0">
                  <a:latin typeface="+mn-lt"/>
                  <a:cs typeface="+mn-cs"/>
                </a:rPr>
                <a:t>Technology</a:t>
              </a:r>
              <a:endParaRPr lang="en-GB" sz="1100" b="1" dirty="0">
                <a:latin typeface="+mn-lt"/>
                <a:cs typeface="+mn-cs"/>
              </a:endParaRPr>
            </a:p>
          </p:txBody>
        </p:sp>
        <p:sp>
          <p:nvSpPr>
            <p:cNvPr id="121" name="TextBox 120"/>
            <p:cNvSpPr txBox="1"/>
            <p:nvPr/>
          </p:nvSpPr>
          <p:spPr>
            <a:xfrm>
              <a:off x="3089371" y="6076811"/>
              <a:ext cx="1361486" cy="261971"/>
            </a:xfrm>
            <a:prstGeom prst="rect">
              <a:avLst/>
            </a:prstGeom>
            <a:solidFill>
              <a:schemeClr val="bg1"/>
            </a:solidFill>
            <a:ln>
              <a:solidFill>
                <a:schemeClr val="accent1">
                  <a:shade val="50000"/>
                </a:schemeClr>
              </a:solidFill>
            </a:ln>
          </p:spPr>
          <p:txBody>
            <a:bodyPr>
              <a:spAutoFit/>
            </a:bodyPr>
            <a:lstStyle/>
            <a:p>
              <a:pPr fontAlgn="auto">
                <a:spcBef>
                  <a:spcPts val="0"/>
                </a:spcBef>
                <a:spcAft>
                  <a:spcPts val="0"/>
                </a:spcAft>
                <a:defRPr/>
              </a:pPr>
              <a:r>
                <a:rPr lang="en-AU" sz="1100" b="1" dirty="0">
                  <a:latin typeface="+mn-lt"/>
                  <a:cs typeface="+mn-cs"/>
                </a:rPr>
                <a:t>Environment</a:t>
              </a:r>
              <a:endParaRPr lang="en-GB" sz="1100" b="1" dirty="0">
                <a:latin typeface="+mn-lt"/>
                <a:cs typeface="+mn-cs"/>
              </a:endParaRPr>
            </a:p>
          </p:txBody>
        </p:sp>
        <p:sp>
          <p:nvSpPr>
            <p:cNvPr id="122" name="TextBox 121"/>
            <p:cNvSpPr txBox="1"/>
            <p:nvPr/>
          </p:nvSpPr>
          <p:spPr>
            <a:xfrm>
              <a:off x="3089371" y="6359422"/>
              <a:ext cx="1361486" cy="261971"/>
            </a:xfrm>
            <a:prstGeom prst="rect">
              <a:avLst/>
            </a:prstGeom>
            <a:solidFill>
              <a:schemeClr val="bg1"/>
            </a:solidFill>
            <a:ln>
              <a:solidFill>
                <a:schemeClr val="accent1">
                  <a:shade val="50000"/>
                </a:schemeClr>
              </a:solidFill>
            </a:ln>
          </p:spPr>
          <p:txBody>
            <a:bodyPr>
              <a:spAutoFit/>
            </a:bodyPr>
            <a:lstStyle/>
            <a:p>
              <a:pPr fontAlgn="auto">
                <a:spcBef>
                  <a:spcPts val="0"/>
                </a:spcBef>
                <a:spcAft>
                  <a:spcPts val="0"/>
                </a:spcAft>
                <a:defRPr/>
              </a:pPr>
              <a:r>
                <a:rPr lang="en-AU" sz="1100" b="1" dirty="0">
                  <a:latin typeface="+mn-lt"/>
                  <a:cs typeface="+mn-cs"/>
                </a:rPr>
                <a:t>Legal</a:t>
              </a:r>
              <a:endParaRPr lang="en-GB" sz="1100" b="1" dirty="0">
                <a:latin typeface="+mn-lt"/>
                <a:cs typeface="+mn-cs"/>
              </a:endParaRPr>
            </a:p>
          </p:txBody>
        </p:sp>
        <p:cxnSp>
          <p:nvCxnSpPr>
            <p:cNvPr id="18489" name="Elbow Connector 126"/>
            <p:cNvCxnSpPr>
              <a:cxnSpLocks noChangeShapeType="1"/>
              <a:endCxn id="117" idx="1"/>
            </p:cNvCxnSpPr>
            <p:nvPr/>
          </p:nvCxnSpPr>
          <p:spPr bwMode="auto">
            <a:xfrm rot="16200000" flipH="1">
              <a:off x="2800166" y="4744927"/>
              <a:ext cx="222126" cy="322614"/>
            </a:xfrm>
            <a:prstGeom prst="bentConnector2">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18490" name="Elbow Connector 132"/>
            <p:cNvCxnSpPr>
              <a:cxnSpLocks noChangeShapeType="1"/>
              <a:endCxn id="118" idx="1"/>
            </p:cNvCxnSpPr>
            <p:nvPr/>
          </p:nvCxnSpPr>
          <p:spPr bwMode="auto">
            <a:xfrm rot="16200000" flipH="1">
              <a:off x="2651626" y="4893466"/>
              <a:ext cx="528029" cy="331437"/>
            </a:xfrm>
            <a:prstGeom prst="bentConnector2">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18491" name="Elbow Connector 134"/>
            <p:cNvCxnSpPr>
              <a:cxnSpLocks noChangeShapeType="1"/>
              <a:endCxn id="119" idx="1"/>
            </p:cNvCxnSpPr>
            <p:nvPr/>
          </p:nvCxnSpPr>
          <p:spPr bwMode="auto">
            <a:xfrm rot="16200000" flipH="1">
              <a:off x="2497727" y="5047365"/>
              <a:ext cx="842655" cy="338265"/>
            </a:xfrm>
            <a:prstGeom prst="bentConnector2">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18492" name="Elbow Connector 136"/>
            <p:cNvCxnSpPr>
              <a:cxnSpLocks noChangeShapeType="1"/>
              <a:endCxn id="120" idx="1"/>
            </p:cNvCxnSpPr>
            <p:nvPr/>
          </p:nvCxnSpPr>
          <p:spPr bwMode="auto">
            <a:xfrm rot="16200000" flipH="1">
              <a:off x="2354551" y="5190541"/>
              <a:ext cx="1129007" cy="338265"/>
            </a:xfrm>
            <a:prstGeom prst="bentConnector2">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18493" name="Elbow Connector 138"/>
            <p:cNvCxnSpPr>
              <a:cxnSpLocks noChangeShapeType="1"/>
              <a:endCxn id="121" idx="1"/>
            </p:cNvCxnSpPr>
            <p:nvPr/>
          </p:nvCxnSpPr>
          <p:spPr bwMode="auto">
            <a:xfrm rot="16200000" flipH="1">
              <a:off x="2213246" y="5331847"/>
              <a:ext cx="1412212" cy="338860"/>
            </a:xfrm>
            <a:prstGeom prst="bentConnector2">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18494" name="Elbow Connector 140"/>
            <p:cNvCxnSpPr>
              <a:cxnSpLocks noChangeShapeType="1"/>
              <a:endCxn id="122" idx="1"/>
            </p:cNvCxnSpPr>
            <p:nvPr/>
          </p:nvCxnSpPr>
          <p:spPr bwMode="auto">
            <a:xfrm rot="16200000" flipH="1">
              <a:off x="2071644" y="5473449"/>
              <a:ext cx="1695417" cy="338860"/>
            </a:xfrm>
            <a:prstGeom prst="bentConnector2">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55" name="TextBox 154"/>
            <p:cNvSpPr txBox="1"/>
            <p:nvPr/>
          </p:nvSpPr>
          <p:spPr>
            <a:xfrm>
              <a:off x="2635542" y="4533561"/>
              <a:ext cx="1361486" cy="261971"/>
            </a:xfrm>
            <a:prstGeom prst="rect">
              <a:avLst/>
            </a:prstGeom>
            <a:solidFill>
              <a:schemeClr val="bg1"/>
            </a:solidFill>
            <a:ln>
              <a:solidFill>
                <a:schemeClr val="accent1">
                  <a:shade val="50000"/>
                </a:schemeClr>
              </a:solidFill>
            </a:ln>
          </p:spPr>
          <p:txBody>
            <a:bodyPr>
              <a:spAutoFit/>
            </a:bodyPr>
            <a:lstStyle/>
            <a:p>
              <a:pPr fontAlgn="auto">
                <a:spcBef>
                  <a:spcPts val="0"/>
                </a:spcBef>
                <a:spcAft>
                  <a:spcPts val="0"/>
                </a:spcAft>
                <a:defRPr/>
              </a:pPr>
              <a:r>
                <a:rPr lang="en-AU" sz="1100" b="1" dirty="0" err="1">
                  <a:latin typeface="+mn-lt"/>
                  <a:cs typeface="+mn-cs"/>
                </a:rPr>
                <a:t>PESTEL</a:t>
              </a:r>
              <a:endParaRPr lang="en-GB" sz="1100" b="1" dirty="0">
                <a:latin typeface="+mn-lt"/>
                <a:cs typeface="+mn-cs"/>
              </a:endParaRPr>
            </a:p>
          </p:txBody>
        </p:sp>
      </p:grpSp>
      <p:cxnSp>
        <p:nvCxnSpPr>
          <p:cNvPr id="164" name="Straight Connector 163"/>
          <p:cNvCxnSpPr/>
          <p:nvPr/>
        </p:nvCxnSpPr>
        <p:spPr>
          <a:xfrm>
            <a:off x="5795963" y="1227138"/>
            <a:ext cx="0" cy="51847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ages.mentalfloss.com/sites/default/files/styles/insert_main_wide_image/public/640meerk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217738"/>
            <a:ext cx="4038600"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p:txBody>
          <a:bodyPr/>
          <a:lstStyle/>
          <a:p>
            <a:r>
              <a:rPr lang="en-AU" b="1" smtClean="0"/>
              <a:t>Strategy as Process</a:t>
            </a:r>
          </a:p>
        </p:txBody>
      </p:sp>
      <p:sp>
        <p:nvSpPr>
          <p:cNvPr id="5" name="Slide Number Placeholder 4"/>
          <p:cNvSpPr>
            <a:spLocks noGrp="1"/>
          </p:cNvSpPr>
          <p:nvPr>
            <p:ph type="sldNum" sz="quarter" idx="12"/>
          </p:nvPr>
        </p:nvSpPr>
        <p:spPr/>
        <p:txBody>
          <a:bodyPr/>
          <a:lstStyle/>
          <a:p>
            <a:pPr>
              <a:defRPr/>
            </a:pPr>
            <a:r>
              <a:rPr lang="en-AU" smtClean="0"/>
              <a:t>Slide </a:t>
            </a:r>
            <a:fld id="{708F7075-C99C-4999-83FB-F1541B890F14}" type="slidenum">
              <a:rPr lang="en-AU" smtClean="0"/>
              <a:pPr>
                <a:defRPr/>
              </a:pPr>
              <a:t>14</a:t>
            </a:fld>
            <a:endParaRPr lang="en-AU"/>
          </a:p>
        </p:txBody>
      </p:sp>
      <p:sp>
        <p:nvSpPr>
          <p:cNvPr id="32" name="Trapezoid 31"/>
          <p:cNvSpPr/>
          <p:nvPr/>
        </p:nvSpPr>
        <p:spPr bwMode="auto">
          <a:xfrm flipV="1">
            <a:off x="684213" y="1420813"/>
            <a:ext cx="4660900" cy="3765550"/>
          </a:xfrm>
          <a:prstGeom prst="trapezoid">
            <a:avLst>
              <a:gd name="adj" fmla="val 40519"/>
            </a:avLst>
          </a:prstGeom>
          <a:solidFill>
            <a:srgbClr val="CC6600"/>
          </a:solidFill>
          <a:ln w="9525" cap="flat" cmpd="sng" algn="ctr">
            <a:noFill/>
            <a:prstDash val="solid"/>
            <a:round/>
            <a:headEnd type="none" w="med" len="med"/>
            <a:tailEnd type="none" w="med" len="med"/>
          </a:ln>
          <a:effectLst/>
        </p:spPr>
        <p:txBody>
          <a:bodyPr anchor="ctr"/>
          <a:lstStyle/>
          <a:p>
            <a:pPr fontAlgn="b">
              <a:defRPr/>
            </a:pPr>
            <a:endParaRPr lang="en-AU" sz="1000">
              <a:solidFill>
                <a:schemeClr val="bg1"/>
              </a:solidFill>
              <a:latin typeface="Arial" pitchFamily="-109" charset="0"/>
              <a:cs typeface="Arial" pitchFamily="-109" charset="0"/>
            </a:endParaRPr>
          </a:p>
        </p:txBody>
      </p:sp>
      <p:sp>
        <p:nvSpPr>
          <p:cNvPr id="33" name="Rectangle 32"/>
          <p:cNvSpPr/>
          <p:nvPr/>
        </p:nvSpPr>
        <p:spPr>
          <a:xfrm>
            <a:off x="1912938" y="1484313"/>
            <a:ext cx="2003425" cy="48736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600" b="1" dirty="0">
                <a:solidFill>
                  <a:schemeClr val="tx1"/>
                </a:solidFill>
              </a:rPr>
              <a:t>Macro Analysis</a:t>
            </a:r>
            <a:endParaRPr lang="en-GB" sz="1600" b="1" dirty="0">
              <a:solidFill>
                <a:schemeClr val="tx1"/>
              </a:solidFill>
            </a:endParaRPr>
          </a:p>
        </p:txBody>
      </p:sp>
      <p:sp>
        <p:nvSpPr>
          <p:cNvPr id="34" name="Rectangle 33"/>
          <p:cNvSpPr/>
          <p:nvPr/>
        </p:nvSpPr>
        <p:spPr>
          <a:xfrm>
            <a:off x="2051050" y="2349500"/>
            <a:ext cx="1728788" cy="50482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600" b="1" dirty="0">
                <a:solidFill>
                  <a:schemeClr val="tx1"/>
                </a:solidFill>
              </a:rPr>
              <a:t>Industry/Sector Analysis</a:t>
            </a:r>
            <a:endParaRPr lang="en-GB" sz="1600" b="1" dirty="0">
              <a:solidFill>
                <a:schemeClr val="tx1"/>
              </a:solidFill>
            </a:endParaRPr>
          </a:p>
        </p:txBody>
      </p:sp>
      <p:sp>
        <p:nvSpPr>
          <p:cNvPr id="35" name="Rectangle 34"/>
          <p:cNvSpPr/>
          <p:nvPr/>
        </p:nvSpPr>
        <p:spPr>
          <a:xfrm>
            <a:off x="1946275" y="3213100"/>
            <a:ext cx="1949450" cy="45085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600" b="1" dirty="0">
                <a:solidFill>
                  <a:schemeClr val="tx1"/>
                </a:solidFill>
              </a:rPr>
              <a:t>Organisational Analysis</a:t>
            </a:r>
          </a:p>
        </p:txBody>
      </p:sp>
      <p:cxnSp>
        <p:nvCxnSpPr>
          <p:cNvPr id="36" name="Straight Arrow Connector 35"/>
          <p:cNvCxnSpPr>
            <a:stCxn id="33" idx="2"/>
            <a:endCxn id="34" idx="0"/>
          </p:cNvCxnSpPr>
          <p:nvPr/>
        </p:nvCxnSpPr>
        <p:spPr>
          <a:xfrm>
            <a:off x="2914650" y="1971675"/>
            <a:ext cx="1588" cy="377825"/>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4" idx="2"/>
            <a:endCxn id="35" idx="0"/>
          </p:cNvCxnSpPr>
          <p:nvPr/>
        </p:nvCxnSpPr>
        <p:spPr>
          <a:xfrm>
            <a:off x="2916238" y="2854325"/>
            <a:ext cx="4762" cy="358775"/>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136775" y="3798888"/>
            <a:ext cx="1557338" cy="49371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600" b="1" dirty="0">
                <a:solidFill>
                  <a:schemeClr val="tx1"/>
                </a:solidFill>
              </a:rPr>
              <a:t>Strategic Dilemma</a:t>
            </a:r>
            <a:endParaRPr lang="en-GB" sz="1600" b="1" dirty="0">
              <a:solidFill>
                <a:schemeClr val="tx1"/>
              </a:solidFill>
            </a:endParaRPr>
          </a:p>
        </p:txBody>
      </p:sp>
      <p:cxnSp>
        <p:nvCxnSpPr>
          <p:cNvPr id="39" name="Straight Arrow Connector 38"/>
          <p:cNvCxnSpPr>
            <a:stCxn id="35" idx="2"/>
            <a:endCxn id="38" idx="0"/>
          </p:cNvCxnSpPr>
          <p:nvPr/>
        </p:nvCxnSpPr>
        <p:spPr>
          <a:xfrm flipH="1">
            <a:off x="2916238" y="3663950"/>
            <a:ext cx="4762" cy="134938"/>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8" idx="2"/>
            <a:endCxn id="41" idx="0"/>
          </p:cNvCxnSpPr>
          <p:nvPr/>
        </p:nvCxnSpPr>
        <p:spPr>
          <a:xfrm>
            <a:off x="2916238" y="4292600"/>
            <a:ext cx="4762" cy="128588"/>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097088" y="4421188"/>
            <a:ext cx="1647825" cy="48736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600" b="1" dirty="0">
                <a:solidFill>
                  <a:schemeClr val="tx1"/>
                </a:solidFill>
              </a:rPr>
              <a:t>Strategic Direction</a:t>
            </a:r>
            <a:endParaRPr lang="en-GB" sz="1600" b="1" dirty="0">
              <a:solidFill>
                <a:schemeClr val="tx1"/>
              </a:solidFill>
            </a:endParaRPr>
          </a:p>
        </p:txBody>
      </p:sp>
      <p:sp>
        <p:nvSpPr>
          <p:cNvPr id="42" name="Rectangle 41"/>
          <p:cNvSpPr/>
          <p:nvPr/>
        </p:nvSpPr>
        <p:spPr>
          <a:xfrm>
            <a:off x="1857375" y="5286375"/>
            <a:ext cx="2112963" cy="579438"/>
          </a:xfrm>
          <a:prstGeom prst="rect">
            <a:avLst/>
          </a:prstGeom>
          <a:solidFill>
            <a:schemeClr val="bg1"/>
          </a:solidFill>
          <a:ln w="381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600" b="1" dirty="0">
                <a:solidFill>
                  <a:schemeClr val="tx1"/>
                </a:solidFill>
              </a:rPr>
              <a:t>Implementation and Control</a:t>
            </a:r>
            <a:endParaRPr lang="en-GB" sz="1600" b="1" dirty="0">
              <a:solidFill>
                <a:schemeClr val="tx1"/>
              </a:solidFill>
            </a:endParaRPr>
          </a:p>
        </p:txBody>
      </p:sp>
      <p:cxnSp>
        <p:nvCxnSpPr>
          <p:cNvPr id="43" name="Straight Arrow Connector 42"/>
          <p:cNvCxnSpPr>
            <a:stCxn id="41" idx="2"/>
            <a:endCxn id="42" idx="0"/>
          </p:cNvCxnSpPr>
          <p:nvPr/>
        </p:nvCxnSpPr>
        <p:spPr>
          <a:xfrm flipH="1">
            <a:off x="2914650" y="4908550"/>
            <a:ext cx="6350" cy="377825"/>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474" name="TextBox 57"/>
          <p:cNvSpPr txBox="1">
            <a:spLocks noChangeArrowheads="1"/>
          </p:cNvSpPr>
          <p:nvPr/>
        </p:nvSpPr>
        <p:spPr bwMode="auto">
          <a:xfrm>
            <a:off x="5435600" y="1420813"/>
            <a:ext cx="2881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AU"/>
              <a:t>Environmental scan and information gathering</a:t>
            </a:r>
          </a:p>
        </p:txBody>
      </p:sp>
      <p:sp>
        <p:nvSpPr>
          <p:cNvPr id="19475" name="TextBox 58"/>
          <p:cNvSpPr txBox="1">
            <a:spLocks noChangeArrowheads="1"/>
          </p:cNvSpPr>
          <p:nvPr/>
        </p:nvSpPr>
        <p:spPr bwMode="auto">
          <a:xfrm>
            <a:off x="5580063" y="5105400"/>
            <a:ext cx="2879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AU"/>
              <a:t>Organisational Focus</a:t>
            </a:r>
          </a:p>
        </p:txBody>
      </p: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606675"/>
            <a:ext cx="1652588"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rapezoid 16"/>
          <p:cNvSpPr>
            <a:spLocks/>
          </p:cNvSpPr>
          <p:nvPr/>
        </p:nvSpPr>
        <p:spPr bwMode="auto">
          <a:xfrm rot="5400000" flipV="1">
            <a:off x="2085975" y="527050"/>
            <a:ext cx="3998913" cy="4430713"/>
          </a:xfrm>
          <a:custGeom>
            <a:avLst/>
            <a:gdLst>
              <a:gd name="T0" fmla="*/ 0 w 3779464"/>
              <a:gd name="T1" fmla="*/ 79843035 h 2736307"/>
              <a:gd name="T2" fmla="*/ 2035664 w 3779464"/>
              <a:gd name="T3" fmla="*/ 0 h 2736307"/>
              <a:gd name="T4" fmla="*/ 2035664 w 3779464"/>
              <a:gd name="T5" fmla="*/ 0 h 2736307"/>
              <a:gd name="T6" fmla="*/ 5609422 w 3779464"/>
              <a:gd name="T7" fmla="*/ 79843139 h 2736307"/>
              <a:gd name="T8" fmla="*/ 0 w 3779464"/>
              <a:gd name="T9" fmla="*/ 79843035 h 2736307"/>
              <a:gd name="T10" fmla="*/ 0 60000 65536"/>
              <a:gd name="T11" fmla="*/ 0 60000 65536"/>
              <a:gd name="T12" fmla="*/ 0 60000 65536"/>
              <a:gd name="T13" fmla="*/ 0 60000 65536"/>
              <a:gd name="T14" fmla="*/ 0 60000 65536"/>
              <a:gd name="T15" fmla="*/ 0 w 3779464"/>
              <a:gd name="T16" fmla="*/ 0 h 2736307"/>
              <a:gd name="T17" fmla="*/ 3779464 w 3779464"/>
              <a:gd name="T18" fmla="*/ 2736307 h 2736307"/>
            </a:gdLst>
            <a:ahLst/>
            <a:cxnLst>
              <a:cxn ang="T10">
                <a:pos x="T0" y="T1"/>
              </a:cxn>
              <a:cxn ang="T11">
                <a:pos x="T2" y="T3"/>
              </a:cxn>
              <a:cxn ang="T12">
                <a:pos x="T4" y="T5"/>
              </a:cxn>
              <a:cxn ang="T13">
                <a:pos x="T6" y="T7"/>
              </a:cxn>
              <a:cxn ang="T14">
                <a:pos x="T8" y="T9"/>
              </a:cxn>
            </a:cxnLst>
            <a:rect l="T15" t="T16" r="T17" b="T18"/>
            <a:pathLst>
              <a:path w="3779464" h="2736307">
                <a:moveTo>
                  <a:pt x="0" y="2736304"/>
                </a:moveTo>
                <a:lnTo>
                  <a:pt x="1371571" y="0"/>
                </a:lnTo>
                <a:lnTo>
                  <a:pt x="3779464" y="2736307"/>
                </a:lnTo>
                <a:lnTo>
                  <a:pt x="0" y="273630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AU"/>
          </a:p>
        </p:txBody>
      </p:sp>
      <p:sp>
        <p:nvSpPr>
          <p:cNvPr id="20484" name="Title 1"/>
          <p:cNvSpPr>
            <a:spLocks noGrp="1"/>
          </p:cNvSpPr>
          <p:nvPr>
            <p:ph type="title"/>
          </p:nvPr>
        </p:nvSpPr>
        <p:spPr/>
        <p:txBody>
          <a:bodyPr/>
          <a:lstStyle/>
          <a:p>
            <a:r>
              <a:rPr lang="en-AU" b="1" smtClean="0">
                <a:latin typeface="Calibri" pitchFamily="34" charset="0"/>
              </a:rPr>
              <a:t>Macro Level Analysis</a:t>
            </a:r>
            <a:endParaRPr lang="en-AU" b="1" smtClean="0"/>
          </a:p>
        </p:txBody>
      </p:sp>
      <p:sp>
        <p:nvSpPr>
          <p:cNvPr id="5" name="Slide Number Placeholder 4"/>
          <p:cNvSpPr>
            <a:spLocks noGrp="1"/>
          </p:cNvSpPr>
          <p:nvPr>
            <p:ph type="sldNum" sz="quarter" idx="12"/>
          </p:nvPr>
        </p:nvSpPr>
        <p:spPr/>
        <p:txBody>
          <a:bodyPr/>
          <a:lstStyle/>
          <a:p>
            <a:pPr>
              <a:defRPr/>
            </a:pPr>
            <a:r>
              <a:rPr lang="en-AU" smtClean="0"/>
              <a:t>Slide </a:t>
            </a:r>
            <a:fld id="{C040CACC-A27B-4D23-8B85-1439C49B75CB}" type="slidenum">
              <a:rPr lang="en-AU" smtClean="0"/>
              <a:pPr>
                <a:defRPr/>
              </a:pPr>
              <a:t>15</a:t>
            </a:fld>
            <a:endParaRPr lang="en-AU"/>
          </a:p>
        </p:txBody>
      </p:sp>
      <p:sp>
        <p:nvSpPr>
          <p:cNvPr id="41" name="TextBox 40"/>
          <p:cNvSpPr txBox="1"/>
          <p:nvPr/>
        </p:nvSpPr>
        <p:spPr bwMode="auto">
          <a:xfrm>
            <a:off x="5516563" y="1593850"/>
            <a:ext cx="2201862" cy="461963"/>
          </a:xfrm>
          <a:prstGeom prst="rect">
            <a:avLst/>
          </a:prstGeom>
          <a:solidFill>
            <a:srgbClr val="CCFFCC"/>
          </a:solidFill>
          <a:ln>
            <a:solidFill>
              <a:schemeClr val="tx1"/>
            </a:solidFill>
          </a:ln>
        </p:spPr>
        <p:txBody>
          <a:bodyPr>
            <a:spAutoFit/>
          </a:bodyPr>
          <a:lstStyle/>
          <a:p>
            <a:pPr fontAlgn="auto">
              <a:spcBef>
                <a:spcPts val="0"/>
              </a:spcBef>
              <a:spcAft>
                <a:spcPts val="0"/>
              </a:spcAft>
              <a:defRPr/>
            </a:pPr>
            <a:r>
              <a:rPr lang="en-AU" sz="2400" b="1" dirty="0">
                <a:latin typeface="+mn-lt"/>
                <a:cs typeface="+mn-cs"/>
              </a:rPr>
              <a:t>P</a:t>
            </a:r>
            <a:r>
              <a:rPr lang="en-AU" sz="2400" dirty="0">
                <a:latin typeface="+mn-lt"/>
                <a:cs typeface="+mn-cs"/>
              </a:rPr>
              <a:t>olitical</a:t>
            </a:r>
            <a:endParaRPr lang="en-GB" sz="2400" dirty="0">
              <a:latin typeface="+mn-lt"/>
              <a:cs typeface="+mn-cs"/>
            </a:endParaRPr>
          </a:p>
        </p:txBody>
      </p:sp>
      <p:sp>
        <p:nvSpPr>
          <p:cNvPr id="42" name="TextBox 41"/>
          <p:cNvSpPr txBox="1"/>
          <p:nvPr/>
        </p:nvSpPr>
        <p:spPr bwMode="auto">
          <a:xfrm>
            <a:off x="5530850" y="2149475"/>
            <a:ext cx="2200275" cy="461963"/>
          </a:xfrm>
          <a:prstGeom prst="rect">
            <a:avLst/>
          </a:prstGeom>
          <a:solidFill>
            <a:srgbClr val="99CCFF"/>
          </a:solidFill>
          <a:ln>
            <a:solidFill>
              <a:schemeClr val="tx1"/>
            </a:solidFill>
          </a:ln>
        </p:spPr>
        <p:txBody>
          <a:bodyPr>
            <a:spAutoFit/>
          </a:bodyPr>
          <a:lstStyle/>
          <a:p>
            <a:pPr fontAlgn="auto">
              <a:spcBef>
                <a:spcPts val="0"/>
              </a:spcBef>
              <a:spcAft>
                <a:spcPts val="0"/>
              </a:spcAft>
              <a:defRPr/>
            </a:pPr>
            <a:r>
              <a:rPr lang="en-AU" sz="2400" b="1" dirty="0">
                <a:latin typeface="+mn-lt"/>
                <a:cs typeface="+mn-cs"/>
              </a:rPr>
              <a:t>E</a:t>
            </a:r>
            <a:r>
              <a:rPr lang="en-AU" sz="2400" dirty="0">
                <a:latin typeface="+mn-lt"/>
                <a:cs typeface="+mn-cs"/>
              </a:rPr>
              <a:t>conomic</a:t>
            </a:r>
            <a:endParaRPr lang="en-GB" sz="2400" dirty="0">
              <a:latin typeface="+mn-lt"/>
              <a:cs typeface="+mn-cs"/>
            </a:endParaRPr>
          </a:p>
        </p:txBody>
      </p:sp>
      <p:sp>
        <p:nvSpPr>
          <p:cNvPr id="43" name="TextBox 42"/>
          <p:cNvSpPr txBox="1"/>
          <p:nvPr/>
        </p:nvSpPr>
        <p:spPr bwMode="auto">
          <a:xfrm>
            <a:off x="5541963" y="2705100"/>
            <a:ext cx="2201862" cy="461963"/>
          </a:xfrm>
          <a:prstGeom prst="rect">
            <a:avLst/>
          </a:prstGeom>
          <a:solidFill>
            <a:srgbClr val="FFFFCC"/>
          </a:solidFill>
          <a:ln>
            <a:solidFill>
              <a:schemeClr val="tx1"/>
            </a:solidFill>
          </a:ln>
        </p:spPr>
        <p:txBody>
          <a:bodyPr>
            <a:spAutoFit/>
          </a:bodyPr>
          <a:lstStyle/>
          <a:p>
            <a:pPr fontAlgn="auto">
              <a:spcBef>
                <a:spcPts val="0"/>
              </a:spcBef>
              <a:spcAft>
                <a:spcPts val="0"/>
              </a:spcAft>
              <a:defRPr/>
            </a:pPr>
            <a:r>
              <a:rPr lang="en-AU" sz="2400" b="1" dirty="0">
                <a:latin typeface="+mn-lt"/>
                <a:cs typeface="+mn-cs"/>
              </a:rPr>
              <a:t>S</a:t>
            </a:r>
            <a:r>
              <a:rPr lang="en-AU" sz="2400" dirty="0">
                <a:latin typeface="+mn-lt"/>
                <a:cs typeface="+mn-cs"/>
              </a:rPr>
              <a:t>ustainability</a:t>
            </a:r>
            <a:endParaRPr lang="en-GB" sz="2400" dirty="0">
              <a:latin typeface="+mn-lt"/>
              <a:cs typeface="+mn-cs"/>
            </a:endParaRPr>
          </a:p>
        </p:txBody>
      </p:sp>
      <p:sp>
        <p:nvSpPr>
          <p:cNvPr id="44" name="TextBox 43"/>
          <p:cNvSpPr txBox="1"/>
          <p:nvPr/>
        </p:nvSpPr>
        <p:spPr bwMode="auto">
          <a:xfrm>
            <a:off x="5541963" y="3262313"/>
            <a:ext cx="2201862" cy="460375"/>
          </a:xfrm>
          <a:prstGeom prst="rect">
            <a:avLst/>
          </a:prstGeom>
          <a:solidFill>
            <a:srgbClr val="CCCCFF"/>
          </a:solidFill>
          <a:ln>
            <a:solidFill>
              <a:schemeClr val="tx1"/>
            </a:solidFill>
          </a:ln>
        </p:spPr>
        <p:txBody>
          <a:bodyPr>
            <a:spAutoFit/>
          </a:bodyPr>
          <a:lstStyle/>
          <a:p>
            <a:pPr fontAlgn="auto">
              <a:spcBef>
                <a:spcPts val="0"/>
              </a:spcBef>
              <a:spcAft>
                <a:spcPts val="0"/>
              </a:spcAft>
              <a:defRPr/>
            </a:pPr>
            <a:r>
              <a:rPr lang="en-AU" sz="2400" b="1" dirty="0">
                <a:latin typeface="+mn-lt"/>
                <a:cs typeface="+mn-cs"/>
              </a:rPr>
              <a:t>T</a:t>
            </a:r>
            <a:r>
              <a:rPr lang="en-AU" sz="2400" dirty="0">
                <a:latin typeface="+mn-lt"/>
                <a:cs typeface="+mn-cs"/>
              </a:rPr>
              <a:t>echnology</a:t>
            </a:r>
            <a:endParaRPr lang="en-GB" sz="2400" dirty="0">
              <a:latin typeface="+mn-lt"/>
              <a:cs typeface="+mn-cs"/>
            </a:endParaRPr>
          </a:p>
        </p:txBody>
      </p:sp>
      <p:sp>
        <p:nvSpPr>
          <p:cNvPr id="45" name="TextBox 44"/>
          <p:cNvSpPr txBox="1"/>
          <p:nvPr/>
        </p:nvSpPr>
        <p:spPr bwMode="auto">
          <a:xfrm>
            <a:off x="5543550" y="3817938"/>
            <a:ext cx="2200275" cy="460375"/>
          </a:xfrm>
          <a:prstGeom prst="rect">
            <a:avLst/>
          </a:prstGeom>
          <a:solidFill>
            <a:srgbClr val="FFCC66"/>
          </a:solidFill>
          <a:ln>
            <a:solidFill>
              <a:schemeClr val="tx1"/>
            </a:solidFill>
          </a:ln>
        </p:spPr>
        <p:txBody>
          <a:bodyPr>
            <a:spAutoFit/>
          </a:bodyPr>
          <a:lstStyle/>
          <a:p>
            <a:pPr fontAlgn="auto">
              <a:spcBef>
                <a:spcPts val="0"/>
              </a:spcBef>
              <a:spcAft>
                <a:spcPts val="0"/>
              </a:spcAft>
              <a:defRPr/>
            </a:pPr>
            <a:r>
              <a:rPr lang="en-AU" sz="2400" b="1" dirty="0">
                <a:latin typeface="+mn-lt"/>
                <a:cs typeface="+mn-cs"/>
              </a:rPr>
              <a:t>E</a:t>
            </a:r>
            <a:r>
              <a:rPr lang="en-AU" sz="2400" dirty="0">
                <a:latin typeface="+mn-lt"/>
                <a:cs typeface="+mn-cs"/>
              </a:rPr>
              <a:t>nvironment</a:t>
            </a:r>
            <a:endParaRPr lang="en-GB" sz="2400" dirty="0">
              <a:latin typeface="+mn-lt"/>
              <a:cs typeface="+mn-cs"/>
            </a:endParaRPr>
          </a:p>
        </p:txBody>
      </p:sp>
      <p:sp>
        <p:nvSpPr>
          <p:cNvPr id="46" name="TextBox 45"/>
          <p:cNvSpPr txBox="1"/>
          <p:nvPr/>
        </p:nvSpPr>
        <p:spPr bwMode="auto">
          <a:xfrm>
            <a:off x="5543550" y="4373563"/>
            <a:ext cx="2200275" cy="461962"/>
          </a:xfrm>
          <a:prstGeom prst="rect">
            <a:avLst/>
          </a:prstGeom>
          <a:solidFill>
            <a:srgbClr val="00FFFF"/>
          </a:solidFill>
          <a:ln>
            <a:solidFill>
              <a:schemeClr val="tx1"/>
            </a:solidFill>
          </a:ln>
        </p:spPr>
        <p:txBody>
          <a:bodyPr>
            <a:spAutoFit/>
          </a:bodyPr>
          <a:lstStyle/>
          <a:p>
            <a:pPr fontAlgn="auto">
              <a:spcBef>
                <a:spcPts val="0"/>
              </a:spcBef>
              <a:spcAft>
                <a:spcPts val="0"/>
              </a:spcAft>
              <a:defRPr/>
            </a:pPr>
            <a:r>
              <a:rPr lang="en-AU" sz="2400" b="1" dirty="0">
                <a:latin typeface="+mn-lt"/>
                <a:cs typeface="+mn-cs"/>
              </a:rPr>
              <a:t>L</a:t>
            </a:r>
            <a:r>
              <a:rPr lang="en-AU" sz="2400" dirty="0">
                <a:latin typeface="+mn-lt"/>
                <a:cs typeface="+mn-cs"/>
              </a:rPr>
              <a:t>egal</a:t>
            </a:r>
            <a:endParaRPr lang="en-GB" sz="2400" dirty="0">
              <a:latin typeface="+mn-lt"/>
              <a:cs typeface="+mn-cs"/>
            </a:endParaRPr>
          </a:p>
        </p:txBody>
      </p:sp>
      <p:cxnSp>
        <p:nvCxnSpPr>
          <p:cNvPr id="20493" name="Elbow Connector 126"/>
          <p:cNvCxnSpPr>
            <a:cxnSpLocks noChangeShapeType="1"/>
            <a:endCxn id="41" idx="1"/>
          </p:cNvCxnSpPr>
          <p:nvPr/>
        </p:nvCxnSpPr>
        <p:spPr bwMode="auto">
          <a:xfrm>
            <a:off x="4995863" y="1436688"/>
            <a:ext cx="520700" cy="388937"/>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0494" name="Elbow Connector 132"/>
          <p:cNvCxnSpPr>
            <a:cxnSpLocks noChangeShapeType="1"/>
            <a:endCxn id="42" idx="1"/>
          </p:cNvCxnSpPr>
          <p:nvPr/>
        </p:nvCxnSpPr>
        <p:spPr bwMode="auto">
          <a:xfrm rot="16200000" flipH="1">
            <a:off x="4791076" y="1641475"/>
            <a:ext cx="944562" cy="534987"/>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0495" name="Elbow Connector 134"/>
          <p:cNvCxnSpPr>
            <a:cxnSpLocks noChangeShapeType="1"/>
            <a:endCxn id="43" idx="1"/>
          </p:cNvCxnSpPr>
          <p:nvPr/>
        </p:nvCxnSpPr>
        <p:spPr bwMode="auto">
          <a:xfrm rot="16200000" flipH="1">
            <a:off x="4518819" y="1913732"/>
            <a:ext cx="1500187" cy="546100"/>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0496" name="Elbow Connector 136"/>
          <p:cNvCxnSpPr>
            <a:cxnSpLocks noChangeShapeType="1"/>
            <a:endCxn id="44" idx="1"/>
          </p:cNvCxnSpPr>
          <p:nvPr/>
        </p:nvCxnSpPr>
        <p:spPr bwMode="auto">
          <a:xfrm rot="16200000" flipH="1">
            <a:off x="4241007" y="2191544"/>
            <a:ext cx="2055812" cy="546100"/>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0497" name="Elbow Connector 138"/>
          <p:cNvCxnSpPr>
            <a:cxnSpLocks noChangeShapeType="1"/>
            <a:endCxn id="45" idx="1"/>
          </p:cNvCxnSpPr>
          <p:nvPr/>
        </p:nvCxnSpPr>
        <p:spPr bwMode="auto">
          <a:xfrm rot="16200000" flipH="1">
            <a:off x="3963988" y="2468563"/>
            <a:ext cx="2611437" cy="547687"/>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0498" name="Elbow Connector 140"/>
          <p:cNvCxnSpPr>
            <a:cxnSpLocks noChangeShapeType="1"/>
            <a:endCxn id="46" idx="1"/>
          </p:cNvCxnSpPr>
          <p:nvPr/>
        </p:nvCxnSpPr>
        <p:spPr bwMode="auto">
          <a:xfrm rot="16200000" flipH="1">
            <a:off x="3802063" y="2862263"/>
            <a:ext cx="2935287" cy="547687"/>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 name="TextBox 52"/>
          <p:cNvSpPr txBox="1"/>
          <p:nvPr/>
        </p:nvSpPr>
        <p:spPr bwMode="auto">
          <a:xfrm>
            <a:off x="4811713" y="984250"/>
            <a:ext cx="2198687" cy="461963"/>
          </a:xfrm>
          <a:prstGeom prst="rect">
            <a:avLst/>
          </a:prstGeom>
          <a:solidFill>
            <a:schemeClr val="accent2">
              <a:lumMod val="20000"/>
              <a:lumOff val="80000"/>
            </a:schemeClr>
          </a:solidFill>
          <a:ln>
            <a:solidFill>
              <a:schemeClr val="tx1"/>
            </a:solidFill>
          </a:ln>
        </p:spPr>
        <p:txBody>
          <a:bodyPr>
            <a:spAutoFit/>
          </a:bodyPr>
          <a:lstStyle/>
          <a:p>
            <a:pPr fontAlgn="auto">
              <a:spcBef>
                <a:spcPts val="0"/>
              </a:spcBef>
              <a:spcAft>
                <a:spcPts val="0"/>
              </a:spcAft>
              <a:defRPr/>
            </a:pPr>
            <a:r>
              <a:rPr lang="en-AU" sz="2400" dirty="0" err="1">
                <a:latin typeface="+mn-lt"/>
                <a:cs typeface="+mn-cs"/>
              </a:rPr>
              <a:t>PESTEL</a:t>
            </a:r>
            <a:endParaRPr lang="en-GB" sz="2400" dirty="0">
              <a:latin typeface="+mn-lt"/>
              <a:cs typeface="+mn-cs"/>
            </a:endParaRPr>
          </a:p>
        </p:txBody>
      </p:sp>
      <p:sp>
        <p:nvSpPr>
          <p:cNvPr id="58" name="Rectangle 57"/>
          <p:cNvSpPr/>
          <p:nvPr/>
        </p:nvSpPr>
        <p:spPr>
          <a:xfrm>
            <a:off x="755650" y="1925638"/>
            <a:ext cx="1690688" cy="706437"/>
          </a:xfrm>
          <a:prstGeom prst="rect">
            <a:avLst/>
          </a:prstGeom>
          <a:solidFill>
            <a:srgbClr val="FFCC66"/>
          </a:soli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600" b="1" dirty="0">
                <a:solidFill>
                  <a:schemeClr val="tx1"/>
                </a:solidFill>
              </a:rPr>
              <a:t>Macro Analysis</a:t>
            </a:r>
            <a:endParaRPr lang="en-GB" sz="1600" b="1" dirty="0">
              <a:solidFill>
                <a:schemeClr val="tx1"/>
              </a:solidFill>
            </a:endParaRPr>
          </a:p>
        </p:txBody>
      </p: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Macro Analysis - PESTEL</a:t>
            </a:r>
          </a:p>
        </p:txBody>
      </p:sp>
      <p:sp>
        <p:nvSpPr>
          <p:cNvPr id="5" name="Slide Number Placeholder 4"/>
          <p:cNvSpPr>
            <a:spLocks noGrp="1"/>
          </p:cNvSpPr>
          <p:nvPr>
            <p:ph type="sldNum" sz="quarter" idx="12"/>
          </p:nvPr>
        </p:nvSpPr>
        <p:spPr/>
        <p:txBody>
          <a:bodyPr/>
          <a:lstStyle/>
          <a:p>
            <a:pPr>
              <a:defRPr/>
            </a:pPr>
            <a:r>
              <a:rPr lang="en-AU" smtClean="0"/>
              <a:t>Slide </a:t>
            </a:r>
            <a:fld id="{A7AFB2D3-C587-4D56-9D3B-BC6E3561309D}" type="slidenum">
              <a:rPr lang="en-AU" smtClean="0"/>
              <a:pPr>
                <a:defRPr/>
              </a:pPr>
              <a:t>16</a:t>
            </a:fld>
            <a:endParaRPr lang="en-AU"/>
          </a:p>
        </p:txBody>
      </p:sp>
      <p:sp>
        <p:nvSpPr>
          <p:cNvPr id="6" name="TextBox 5"/>
          <p:cNvSpPr txBox="1"/>
          <p:nvPr/>
        </p:nvSpPr>
        <p:spPr bwMode="auto">
          <a:xfrm>
            <a:off x="611188" y="1593850"/>
            <a:ext cx="2201862" cy="461963"/>
          </a:xfrm>
          <a:prstGeom prst="rect">
            <a:avLst/>
          </a:prstGeom>
          <a:solidFill>
            <a:srgbClr val="CCFFCC"/>
          </a:solidFill>
          <a:ln>
            <a:solidFill>
              <a:schemeClr val="tx1"/>
            </a:solidFill>
          </a:ln>
        </p:spPr>
        <p:txBody>
          <a:bodyPr>
            <a:spAutoFit/>
          </a:bodyPr>
          <a:lstStyle/>
          <a:p>
            <a:pPr fontAlgn="auto">
              <a:spcBef>
                <a:spcPts val="0"/>
              </a:spcBef>
              <a:spcAft>
                <a:spcPts val="0"/>
              </a:spcAft>
              <a:defRPr/>
            </a:pPr>
            <a:r>
              <a:rPr lang="en-AU" sz="2400" b="1" dirty="0">
                <a:latin typeface="+mn-lt"/>
                <a:cs typeface="+mn-cs"/>
              </a:rPr>
              <a:t>P</a:t>
            </a:r>
            <a:r>
              <a:rPr lang="en-AU" sz="2400" dirty="0">
                <a:latin typeface="+mn-lt"/>
                <a:cs typeface="+mn-cs"/>
              </a:rPr>
              <a:t>olitical</a:t>
            </a:r>
            <a:endParaRPr lang="en-GB" sz="2400" dirty="0">
              <a:latin typeface="+mn-lt"/>
              <a:cs typeface="+mn-cs"/>
            </a:endParaRPr>
          </a:p>
        </p:txBody>
      </p:sp>
      <p:sp>
        <p:nvSpPr>
          <p:cNvPr id="7" name="TextBox 6"/>
          <p:cNvSpPr txBox="1"/>
          <p:nvPr/>
        </p:nvSpPr>
        <p:spPr bwMode="auto">
          <a:xfrm>
            <a:off x="625475" y="2327275"/>
            <a:ext cx="2200275" cy="461963"/>
          </a:xfrm>
          <a:prstGeom prst="rect">
            <a:avLst/>
          </a:prstGeom>
          <a:solidFill>
            <a:srgbClr val="99CCFF"/>
          </a:solidFill>
          <a:ln>
            <a:solidFill>
              <a:schemeClr val="tx1"/>
            </a:solidFill>
          </a:ln>
        </p:spPr>
        <p:txBody>
          <a:bodyPr>
            <a:spAutoFit/>
          </a:bodyPr>
          <a:lstStyle/>
          <a:p>
            <a:pPr fontAlgn="auto">
              <a:spcBef>
                <a:spcPts val="0"/>
              </a:spcBef>
              <a:spcAft>
                <a:spcPts val="0"/>
              </a:spcAft>
              <a:defRPr/>
            </a:pPr>
            <a:r>
              <a:rPr lang="en-AU" sz="2400" b="1" dirty="0">
                <a:latin typeface="+mn-lt"/>
                <a:cs typeface="+mn-cs"/>
              </a:rPr>
              <a:t>E</a:t>
            </a:r>
            <a:r>
              <a:rPr lang="en-AU" sz="2400" dirty="0">
                <a:latin typeface="+mn-lt"/>
                <a:cs typeface="+mn-cs"/>
              </a:rPr>
              <a:t>conomic</a:t>
            </a:r>
            <a:endParaRPr lang="en-GB" sz="2400" dirty="0">
              <a:latin typeface="+mn-lt"/>
              <a:cs typeface="+mn-cs"/>
            </a:endParaRPr>
          </a:p>
        </p:txBody>
      </p:sp>
      <p:sp>
        <p:nvSpPr>
          <p:cNvPr id="8" name="TextBox 7"/>
          <p:cNvSpPr txBox="1"/>
          <p:nvPr/>
        </p:nvSpPr>
        <p:spPr bwMode="auto">
          <a:xfrm>
            <a:off x="636588" y="3098800"/>
            <a:ext cx="2201862" cy="461963"/>
          </a:xfrm>
          <a:prstGeom prst="rect">
            <a:avLst/>
          </a:prstGeom>
          <a:solidFill>
            <a:srgbClr val="FFFFCC"/>
          </a:solidFill>
          <a:ln>
            <a:solidFill>
              <a:schemeClr val="tx1"/>
            </a:solidFill>
          </a:ln>
        </p:spPr>
        <p:txBody>
          <a:bodyPr>
            <a:spAutoFit/>
          </a:bodyPr>
          <a:lstStyle/>
          <a:p>
            <a:pPr fontAlgn="auto">
              <a:spcBef>
                <a:spcPts val="0"/>
              </a:spcBef>
              <a:spcAft>
                <a:spcPts val="0"/>
              </a:spcAft>
              <a:defRPr/>
            </a:pPr>
            <a:r>
              <a:rPr lang="en-AU" sz="2400" b="1" dirty="0">
                <a:latin typeface="+mn-lt"/>
                <a:cs typeface="+mn-cs"/>
              </a:rPr>
              <a:t>S</a:t>
            </a:r>
            <a:r>
              <a:rPr lang="en-AU" sz="2400" dirty="0">
                <a:latin typeface="+mn-lt"/>
                <a:cs typeface="+mn-cs"/>
              </a:rPr>
              <a:t>ocial</a:t>
            </a:r>
            <a:endParaRPr lang="en-GB" sz="2400" dirty="0">
              <a:latin typeface="+mn-lt"/>
              <a:cs typeface="+mn-cs"/>
            </a:endParaRPr>
          </a:p>
        </p:txBody>
      </p:sp>
      <p:sp>
        <p:nvSpPr>
          <p:cNvPr id="9" name="TextBox 8"/>
          <p:cNvSpPr txBox="1"/>
          <p:nvPr/>
        </p:nvSpPr>
        <p:spPr bwMode="auto">
          <a:xfrm>
            <a:off x="636588" y="3800475"/>
            <a:ext cx="2201862" cy="460375"/>
          </a:xfrm>
          <a:prstGeom prst="rect">
            <a:avLst/>
          </a:prstGeom>
          <a:solidFill>
            <a:srgbClr val="CCCCFF"/>
          </a:solidFill>
          <a:ln>
            <a:solidFill>
              <a:schemeClr val="tx1"/>
            </a:solidFill>
          </a:ln>
        </p:spPr>
        <p:txBody>
          <a:bodyPr>
            <a:spAutoFit/>
          </a:bodyPr>
          <a:lstStyle/>
          <a:p>
            <a:pPr fontAlgn="auto">
              <a:spcBef>
                <a:spcPts val="0"/>
              </a:spcBef>
              <a:spcAft>
                <a:spcPts val="0"/>
              </a:spcAft>
              <a:defRPr/>
            </a:pPr>
            <a:r>
              <a:rPr lang="en-AU" sz="2400" b="1" dirty="0">
                <a:latin typeface="+mn-lt"/>
                <a:cs typeface="+mn-cs"/>
              </a:rPr>
              <a:t>T</a:t>
            </a:r>
            <a:r>
              <a:rPr lang="en-AU" sz="2400" dirty="0">
                <a:latin typeface="+mn-lt"/>
                <a:cs typeface="+mn-cs"/>
              </a:rPr>
              <a:t>echnology</a:t>
            </a:r>
            <a:endParaRPr lang="en-GB" sz="2400" dirty="0">
              <a:latin typeface="+mn-lt"/>
              <a:cs typeface="+mn-cs"/>
            </a:endParaRPr>
          </a:p>
        </p:txBody>
      </p:sp>
      <p:sp>
        <p:nvSpPr>
          <p:cNvPr id="10" name="TextBox 9"/>
          <p:cNvSpPr txBox="1"/>
          <p:nvPr/>
        </p:nvSpPr>
        <p:spPr bwMode="auto">
          <a:xfrm>
            <a:off x="638175" y="4356100"/>
            <a:ext cx="2200275" cy="460375"/>
          </a:xfrm>
          <a:prstGeom prst="rect">
            <a:avLst/>
          </a:prstGeom>
          <a:solidFill>
            <a:srgbClr val="FFCC66"/>
          </a:solidFill>
          <a:ln>
            <a:solidFill>
              <a:schemeClr val="tx1"/>
            </a:solidFill>
          </a:ln>
        </p:spPr>
        <p:txBody>
          <a:bodyPr>
            <a:spAutoFit/>
          </a:bodyPr>
          <a:lstStyle/>
          <a:p>
            <a:pPr fontAlgn="auto">
              <a:spcBef>
                <a:spcPts val="0"/>
              </a:spcBef>
              <a:spcAft>
                <a:spcPts val="0"/>
              </a:spcAft>
              <a:defRPr/>
            </a:pPr>
            <a:r>
              <a:rPr lang="en-AU" sz="2400" b="1" dirty="0">
                <a:latin typeface="+mn-lt"/>
                <a:cs typeface="+mn-cs"/>
              </a:rPr>
              <a:t>E</a:t>
            </a:r>
            <a:r>
              <a:rPr lang="en-AU" sz="2400" dirty="0">
                <a:latin typeface="+mn-lt"/>
                <a:cs typeface="+mn-cs"/>
              </a:rPr>
              <a:t>nvironment</a:t>
            </a:r>
            <a:endParaRPr lang="en-GB" sz="2400" dirty="0">
              <a:latin typeface="+mn-lt"/>
              <a:cs typeface="+mn-cs"/>
            </a:endParaRPr>
          </a:p>
        </p:txBody>
      </p:sp>
      <p:sp>
        <p:nvSpPr>
          <p:cNvPr id="11" name="TextBox 10"/>
          <p:cNvSpPr txBox="1"/>
          <p:nvPr/>
        </p:nvSpPr>
        <p:spPr bwMode="auto">
          <a:xfrm>
            <a:off x="638175" y="4911725"/>
            <a:ext cx="2200275" cy="461963"/>
          </a:xfrm>
          <a:prstGeom prst="rect">
            <a:avLst/>
          </a:prstGeom>
          <a:solidFill>
            <a:srgbClr val="00FFFF"/>
          </a:solidFill>
          <a:ln>
            <a:solidFill>
              <a:schemeClr val="tx1"/>
            </a:solidFill>
          </a:ln>
        </p:spPr>
        <p:txBody>
          <a:bodyPr>
            <a:spAutoFit/>
          </a:bodyPr>
          <a:lstStyle/>
          <a:p>
            <a:pPr fontAlgn="auto">
              <a:spcBef>
                <a:spcPts val="0"/>
              </a:spcBef>
              <a:spcAft>
                <a:spcPts val="0"/>
              </a:spcAft>
              <a:defRPr/>
            </a:pPr>
            <a:r>
              <a:rPr lang="en-AU" sz="2400" b="1" dirty="0">
                <a:latin typeface="+mn-lt"/>
                <a:cs typeface="+mn-cs"/>
              </a:rPr>
              <a:t>L</a:t>
            </a:r>
            <a:r>
              <a:rPr lang="en-AU" sz="2400" dirty="0">
                <a:latin typeface="+mn-lt"/>
                <a:cs typeface="+mn-cs"/>
              </a:rPr>
              <a:t>egal</a:t>
            </a:r>
            <a:endParaRPr lang="en-GB" sz="2400" dirty="0">
              <a:latin typeface="+mn-lt"/>
              <a:cs typeface="+mn-cs"/>
            </a:endParaRPr>
          </a:p>
        </p:txBody>
      </p:sp>
      <p:sp>
        <p:nvSpPr>
          <p:cNvPr id="12" name="Content Placeholder 2"/>
          <p:cNvSpPr>
            <a:spLocks noGrp="1"/>
          </p:cNvSpPr>
          <p:nvPr>
            <p:ph idx="1"/>
          </p:nvPr>
        </p:nvSpPr>
        <p:spPr>
          <a:xfrm>
            <a:off x="3419475" y="1785938"/>
            <a:ext cx="5184775" cy="3549650"/>
          </a:xfrm>
        </p:spPr>
        <p:txBody>
          <a:bodyPr/>
          <a:lstStyle/>
          <a:p>
            <a:pPr marL="444500" indent="-444500">
              <a:buFont typeface="Wingdings" pitchFamily="2" charset="2"/>
              <a:buChar char="Ø"/>
              <a:defRPr/>
            </a:pPr>
            <a:r>
              <a:rPr lang="en-AU" sz="1800" dirty="0" smtClean="0"/>
              <a:t>Strategists need to understand these stakeholders:</a:t>
            </a:r>
          </a:p>
          <a:p>
            <a:pPr marL="749300" lvl="1" indent="-444500">
              <a:buFont typeface="Wingdings" pitchFamily="2" charset="2"/>
              <a:buChar char="Ø"/>
              <a:defRPr/>
            </a:pPr>
            <a:r>
              <a:rPr lang="en-AU" sz="1800" dirty="0" smtClean="0"/>
              <a:t>Politics, e.g. Left, Right Wing</a:t>
            </a:r>
          </a:p>
          <a:p>
            <a:pPr marL="749300" lvl="1" indent="-444500">
              <a:buFont typeface="Wingdings" pitchFamily="2" charset="2"/>
              <a:buChar char="Ø"/>
              <a:defRPr/>
            </a:pPr>
            <a:r>
              <a:rPr lang="en-AU" sz="1800" dirty="0" smtClean="0"/>
              <a:t>How the economy is organised, e.g. manufacturing, service, hospitality, growth</a:t>
            </a:r>
          </a:p>
          <a:p>
            <a:pPr marL="749300" lvl="1" indent="-444500">
              <a:buFont typeface="Wingdings" pitchFamily="2" charset="2"/>
              <a:buChar char="Ø"/>
              <a:defRPr/>
            </a:pPr>
            <a:r>
              <a:rPr lang="en-AU" sz="1800" dirty="0" smtClean="0"/>
              <a:t>Social, e.g. social capital, family violence, mental health</a:t>
            </a:r>
          </a:p>
          <a:p>
            <a:pPr marL="749300" lvl="1" indent="-444500">
              <a:buFont typeface="Wingdings" pitchFamily="2" charset="2"/>
              <a:buChar char="Ø"/>
              <a:defRPr/>
            </a:pPr>
            <a:r>
              <a:rPr lang="en-AU" sz="1800" dirty="0" smtClean="0"/>
              <a:t>Environment, </a:t>
            </a:r>
            <a:r>
              <a:rPr lang="en-AU" sz="1800" dirty="0" err="1" smtClean="0"/>
              <a:t>e.g</a:t>
            </a:r>
            <a:r>
              <a:rPr lang="en-AU" sz="1800" dirty="0" smtClean="0"/>
              <a:t> carbon reporting</a:t>
            </a:r>
          </a:p>
          <a:p>
            <a:pPr marL="749300" lvl="1" indent="-444500">
              <a:buFont typeface="Wingdings" pitchFamily="2" charset="2"/>
              <a:buChar char="Ø"/>
              <a:defRPr/>
            </a:pPr>
            <a:r>
              <a:rPr lang="en-AU" sz="1800" dirty="0" smtClean="0"/>
              <a:t>Legal instruments, Acts. Laws</a:t>
            </a:r>
          </a:p>
          <a:p>
            <a:pPr marL="1058863" lvl="2" indent="-444500">
              <a:buFont typeface="Wingdings" pitchFamily="2" charset="2"/>
              <a:buChar char="Ø"/>
              <a:defRPr/>
            </a:pPr>
            <a:endParaRPr lang="en-AU" sz="1800" dirty="0" smtClean="0"/>
          </a:p>
          <a:p>
            <a:pPr marL="762000" lvl="1" indent="-457200">
              <a:buFont typeface="Arial" pitchFamily="34" charset="0"/>
              <a:buChar char="•"/>
              <a:defRPr/>
            </a:pPr>
            <a:endParaRPr lang="en-AU" sz="1800" dirty="0" smtClean="0"/>
          </a:p>
          <a:p>
            <a:pPr lvl="1">
              <a:buFont typeface="Arial" charset="0"/>
              <a:buChar char="•"/>
              <a:defRPr/>
            </a:pPr>
            <a:endParaRPr lang="en-AU" sz="1800" dirty="0" smtClean="0"/>
          </a:p>
        </p:txBody>
      </p: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rapezoid 16"/>
          <p:cNvSpPr>
            <a:spLocks/>
          </p:cNvSpPr>
          <p:nvPr/>
        </p:nvSpPr>
        <p:spPr bwMode="auto">
          <a:xfrm rot="5400000" flipV="1">
            <a:off x="2503488" y="1479550"/>
            <a:ext cx="3413125" cy="3324225"/>
          </a:xfrm>
          <a:custGeom>
            <a:avLst/>
            <a:gdLst>
              <a:gd name="T0" fmla="*/ 0 w 3413704"/>
              <a:gd name="T1" fmla="*/ 10687044 h 2736307"/>
              <a:gd name="T2" fmla="*/ 1004787 w 3413704"/>
              <a:gd name="T3" fmla="*/ 0 h 2736307"/>
              <a:gd name="T4" fmla="*/ 1004787 w 3413704"/>
              <a:gd name="T5" fmla="*/ 0 h 2736307"/>
              <a:gd name="T6" fmla="*/ 3410229 w 3413704"/>
              <a:gd name="T7" fmla="*/ 10687044 h 2736307"/>
              <a:gd name="T8" fmla="*/ 0 w 3413704"/>
              <a:gd name="T9" fmla="*/ 10687044 h 2736307"/>
              <a:gd name="T10" fmla="*/ 0 60000 65536"/>
              <a:gd name="T11" fmla="*/ 0 60000 65536"/>
              <a:gd name="T12" fmla="*/ 0 60000 65536"/>
              <a:gd name="T13" fmla="*/ 0 60000 65536"/>
              <a:gd name="T14" fmla="*/ 0 60000 65536"/>
              <a:gd name="T15" fmla="*/ 0 w 3413704"/>
              <a:gd name="T16" fmla="*/ 0 h 2736307"/>
              <a:gd name="T17" fmla="*/ 3413704 w 3413704"/>
              <a:gd name="T18" fmla="*/ 2736307 h 2736307"/>
            </a:gdLst>
            <a:ahLst/>
            <a:cxnLst>
              <a:cxn ang="T10">
                <a:pos x="T0" y="T1"/>
              </a:cxn>
              <a:cxn ang="T11">
                <a:pos x="T2" y="T3"/>
              </a:cxn>
              <a:cxn ang="T12">
                <a:pos x="T4" y="T5"/>
              </a:cxn>
              <a:cxn ang="T13">
                <a:pos x="T6" y="T7"/>
              </a:cxn>
              <a:cxn ang="T14">
                <a:pos x="T8" y="T9"/>
              </a:cxn>
            </a:cxnLst>
            <a:rect l="T15" t="T16" r="T17" b="T18"/>
            <a:pathLst>
              <a:path w="3413704" h="2736307">
                <a:moveTo>
                  <a:pt x="0" y="2736307"/>
                </a:moveTo>
                <a:lnTo>
                  <a:pt x="1005811" y="0"/>
                </a:lnTo>
                <a:lnTo>
                  <a:pt x="3413704" y="2736307"/>
                </a:lnTo>
                <a:lnTo>
                  <a:pt x="0" y="273630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AU"/>
          </a:p>
        </p:txBody>
      </p:sp>
      <p:sp>
        <p:nvSpPr>
          <p:cNvPr id="22531" name="Title 1"/>
          <p:cNvSpPr>
            <a:spLocks noGrp="1"/>
          </p:cNvSpPr>
          <p:nvPr>
            <p:ph type="title"/>
          </p:nvPr>
        </p:nvSpPr>
        <p:spPr>
          <a:xfrm>
            <a:off x="381000" y="274638"/>
            <a:ext cx="8229600" cy="706437"/>
          </a:xfrm>
        </p:spPr>
        <p:txBody>
          <a:bodyPr/>
          <a:lstStyle/>
          <a:p>
            <a:r>
              <a:rPr lang="en-AU" smtClean="0">
                <a:solidFill>
                  <a:schemeClr val="accent2"/>
                </a:solidFill>
              </a:rPr>
              <a:t>Industry/Sector Analysis</a:t>
            </a:r>
          </a:p>
        </p:txBody>
      </p:sp>
      <p:sp>
        <p:nvSpPr>
          <p:cNvPr id="5" name="Slide Number Placeholder 4"/>
          <p:cNvSpPr>
            <a:spLocks noGrp="1"/>
          </p:cNvSpPr>
          <p:nvPr>
            <p:ph type="sldNum" sz="quarter" idx="12"/>
          </p:nvPr>
        </p:nvSpPr>
        <p:spPr/>
        <p:txBody>
          <a:bodyPr/>
          <a:lstStyle/>
          <a:p>
            <a:pPr>
              <a:defRPr/>
            </a:pPr>
            <a:r>
              <a:rPr lang="en-AU" smtClean="0"/>
              <a:t>Slide </a:t>
            </a:r>
            <a:fld id="{CAE6092D-75CF-4F97-B868-8EA6A189C17B}" type="slidenum">
              <a:rPr lang="en-AU" smtClean="0"/>
              <a:pPr>
                <a:defRPr/>
              </a:pPr>
              <a:t>17</a:t>
            </a:fld>
            <a:endParaRPr lang="en-AU"/>
          </a:p>
        </p:txBody>
      </p:sp>
      <p:grpSp>
        <p:nvGrpSpPr>
          <p:cNvPr id="22534" name="Group 34"/>
          <p:cNvGrpSpPr>
            <a:grpSpLocks/>
          </p:cNvGrpSpPr>
          <p:nvPr/>
        </p:nvGrpSpPr>
        <p:grpSpPr bwMode="auto">
          <a:xfrm>
            <a:off x="4633913" y="1711325"/>
            <a:ext cx="3941762" cy="3111500"/>
            <a:chOff x="4666678" y="1945067"/>
            <a:chExt cx="3649738" cy="2243974"/>
          </a:xfrm>
        </p:grpSpPr>
        <p:sp>
          <p:nvSpPr>
            <p:cNvPr id="6" name="TextBox 5"/>
            <p:cNvSpPr txBox="1"/>
            <p:nvPr/>
          </p:nvSpPr>
          <p:spPr>
            <a:xfrm>
              <a:off x="5358996" y="2640012"/>
              <a:ext cx="1987292" cy="307974"/>
            </a:xfrm>
            <a:prstGeom prst="rect">
              <a:avLst/>
            </a:prstGeom>
            <a:solidFill>
              <a:srgbClr val="FFFFCC"/>
            </a:solidFill>
            <a:ln>
              <a:solidFill>
                <a:schemeClr val="tx1"/>
              </a:solidFill>
            </a:ln>
          </p:spPr>
          <p:txBody>
            <a:bodyPr>
              <a:spAutoFit/>
            </a:bodyPr>
            <a:lstStyle/>
            <a:p>
              <a:pPr fontAlgn="auto">
                <a:spcBef>
                  <a:spcPts val="0"/>
                </a:spcBef>
                <a:spcAft>
                  <a:spcPts val="0"/>
                </a:spcAft>
                <a:defRPr/>
              </a:pPr>
              <a:r>
                <a:rPr lang="en-AU" sz="1400" dirty="0">
                  <a:latin typeface="+mn-lt"/>
                  <a:cs typeface="+mn-cs"/>
                </a:rPr>
                <a:t>Threat of Entrants</a:t>
              </a:r>
              <a:endParaRPr lang="en-GB" sz="1400" dirty="0">
                <a:latin typeface="+mn-lt"/>
                <a:cs typeface="+mn-cs"/>
              </a:endParaRPr>
            </a:p>
          </p:txBody>
        </p:sp>
        <p:sp>
          <p:nvSpPr>
            <p:cNvPr id="7" name="TextBox 6"/>
            <p:cNvSpPr txBox="1"/>
            <p:nvPr/>
          </p:nvSpPr>
          <p:spPr>
            <a:xfrm>
              <a:off x="5358996" y="3016679"/>
              <a:ext cx="2257752" cy="307974"/>
            </a:xfrm>
            <a:prstGeom prst="rect">
              <a:avLst/>
            </a:prstGeom>
            <a:solidFill>
              <a:srgbClr val="99CCFF"/>
            </a:solidFill>
            <a:ln>
              <a:solidFill>
                <a:schemeClr val="tx1"/>
              </a:solidFill>
            </a:ln>
          </p:spPr>
          <p:txBody>
            <a:bodyPr>
              <a:spAutoFit/>
            </a:bodyPr>
            <a:lstStyle/>
            <a:p>
              <a:pPr fontAlgn="auto">
                <a:spcBef>
                  <a:spcPts val="0"/>
                </a:spcBef>
                <a:spcAft>
                  <a:spcPts val="0"/>
                </a:spcAft>
                <a:defRPr/>
              </a:pPr>
              <a:r>
                <a:rPr lang="en-AU" sz="1400" dirty="0">
                  <a:latin typeface="+mn-lt"/>
                  <a:cs typeface="+mn-cs"/>
                </a:rPr>
                <a:t>Threat of Substitutes</a:t>
              </a:r>
              <a:endParaRPr lang="en-GB" sz="1400" dirty="0">
                <a:latin typeface="+mn-lt"/>
                <a:cs typeface="+mn-cs"/>
              </a:endParaRPr>
            </a:p>
          </p:txBody>
        </p:sp>
        <p:sp>
          <p:nvSpPr>
            <p:cNvPr id="8" name="TextBox 7"/>
            <p:cNvSpPr txBox="1"/>
            <p:nvPr/>
          </p:nvSpPr>
          <p:spPr>
            <a:xfrm>
              <a:off x="5358996" y="3426548"/>
              <a:ext cx="2597297" cy="307974"/>
            </a:xfrm>
            <a:prstGeom prst="rect">
              <a:avLst/>
            </a:prstGeom>
            <a:solidFill>
              <a:srgbClr val="FFFFCC"/>
            </a:solidFill>
            <a:ln>
              <a:solidFill>
                <a:schemeClr val="tx1"/>
              </a:solidFill>
            </a:ln>
          </p:spPr>
          <p:txBody>
            <a:bodyPr>
              <a:spAutoFit/>
            </a:bodyPr>
            <a:lstStyle/>
            <a:p>
              <a:pPr fontAlgn="auto">
                <a:spcBef>
                  <a:spcPts val="0"/>
                </a:spcBef>
                <a:spcAft>
                  <a:spcPts val="0"/>
                </a:spcAft>
                <a:defRPr/>
              </a:pPr>
              <a:r>
                <a:rPr lang="en-AU" sz="1400" dirty="0">
                  <a:latin typeface="+mn-lt"/>
                  <a:cs typeface="+mn-cs"/>
                </a:rPr>
                <a:t>Bargaining Power of Suppliers</a:t>
              </a:r>
              <a:endParaRPr lang="en-GB" sz="1400" dirty="0">
                <a:latin typeface="+mn-lt"/>
                <a:cs typeface="+mn-cs"/>
              </a:endParaRPr>
            </a:p>
          </p:txBody>
        </p:sp>
        <p:sp>
          <p:nvSpPr>
            <p:cNvPr id="9" name="TextBox 8"/>
            <p:cNvSpPr txBox="1"/>
            <p:nvPr/>
          </p:nvSpPr>
          <p:spPr>
            <a:xfrm>
              <a:off x="5358996" y="3881067"/>
              <a:ext cx="2957420" cy="307974"/>
            </a:xfrm>
            <a:prstGeom prst="rect">
              <a:avLst/>
            </a:prstGeom>
            <a:solidFill>
              <a:srgbClr val="99CCFF"/>
            </a:solidFill>
            <a:ln>
              <a:solidFill>
                <a:schemeClr val="tx1"/>
              </a:solidFill>
            </a:ln>
          </p:spPr>
          <p:txBody>
            <a:bodyPr>
              <a:spAutoFit/>
            </a:bodyPr>
            <a:lstStyle/>
            <a:p>
              <a:pPr fontAlgn="auto">
                <a:spcBef>
                  <a:spcPts val="0"/>
                </a:spcBef>
                <a:spcAft>
                  <a:spcPts val="0"/>
                </a:spcAft>
                <a:defRPr/>
              </a:pPr>
              <a:r>
                <a:rPr lang="en-AU" sz="1400" dirty="0">
                  <a:latin typeface="+mn-lt"/>
                  <a:cs typeface="+mn-cs"/>
                </a:rPr>
                <a:t>Bargaining Power of Buyers</a:t>
              </a:r>
              <a:endParaRPr lang="en-GB" sz="1400" dirty="0">
                <a:latin typeface="+mn-lt"/>
                <a:cs typeface="+mn-cs"/>
              </a:endParaRPr>
            </a:p>
          </p:txBody>
        </p:sp>
        <p:cxnSp>
          <p:nvCxnSpPr>
            <p:cNvPr id="22550" name="Elbow Connector 81"/>
            <p:cNvCxnSpPr>
              <a:cxnSpLocks noChangeShapeType="1"/>
              <a:endCxn id="6" idx="1"/>
            </p:cNvCxnSpPr>
            <p:nvPr/>
          </p:nvCxnSpPr>
          <p:spPr bwMode="auto">
            <a:xfrm rot="16200000" flipH="1">
              <a:off x="5134245" y="2569307"/>
              <a:ext cx="338040" cy="111126"/>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51" name="Elbow Connector 82"/>
            <p:cNvCxnSpPr>
              <a:cxnSpLocks noChangeShapeType="1"/>
              <a:endCxn id="7" idx="1"/>
            </p:cNvCxnSpPr>
            <p:nvPr/>
          </p:nvCxnSpPr>
          <p:spPr bwMode="auto">
            <a:xfrm rot="16200000" flipH="1">
              <a:off x="5031058" y="2842968"/>
              <a:ext cx="544414" cy="111126"/>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52" name="Elbow Connector 83"/>
            <p:cNvCxnSpPr>
              <a:cxnSpLocks noChangeShapeType="1"/>
              <a:endCxn id="8" idx="1"/>
            </p:cNvCxnSpPr>
            <p:nvPr/>
          </p:nvCxnSpPr>
          <p:spPr bwMode="auto">
            <a:xfrm rot="16200000" flipH="1">
              <a:off x="4884214" y="3105662"/>
              <a:ext cx="838102" cy="111126"/>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553" name="Elbow Connector 84"/>
            <p:cNvCxnSpPr>
              <a:cxnSpLocks noChangeShapeType="1"/>
              <a:endCxn id="9" idx="1"/>
            </p:cNvCxnSpPr>
            <p:nvPr/>
          </p:nvCxnSpPr>
          <p:spPr bwMode="auto">
            <a:xfrm rot="16200000" flipH="1">
              <a:off x="4736577" y="3412902"/>
              <a:ext cx="1133376" cy="111126"/>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4" name="TextBox 13"/>
            <p:cNvSpPr txBox="1"/>
            <p:nvPr/>
          </p:nvSpPr>
          <p:spPr>
            <a:xfrm>
              <a:off x="4666678" y="1945067"/>
              <a:ext cx="2287150" cy="523213"/>
            </a:xfrm>
            <a:prstGeom prst="rect">
              <a:avLst/>
            </a:prstGeom>
            <a:solidFill>
              <a:srgbClr val="CCFFCC"/>
            </a:solidFill>
            <a:ln>
              <a:solidFill>
                <a:schemeClr val="tx1"/>
              </a:solidFill>
            </a:ln>
          </p:spPr>
          <p:txBody>
            <a:bodyPr>
              <a:spAutoFit/>
            </a:bodyPr>
            <a:lstStyle/>
            <a:p>
              <a:pPr fontAlgn="auto">
                <a:spcBef>
                  <a:spcPts val="0"/>
                </a:spcBef>
                <a:spcAft>
                  <a:spcPts val="0"/>
                </a:spcAft>
                <a:defRPr/>
              </a:pPr>
              <a:r>
                <a:rPr lang="en-AU" sz="1400" dirty="0">
                  <a:latin typeface="+mn-lt"/>
                  <a:cs typeface="+mn-cs"/>
                </a:rPr>
                <a:t>Porter’s Five Forces of Competition</a:t>
              </a:r>
              <a:endParaRPr lang="en-GB" sz="1400" dirty="0">
                <a:latin typeface="+mn-lt"/>
                <a:cs typeface="+mn-cs"/>
              </a:endParaRPr>
            </a:p>
          </p:txBody>
        </p:sp>
      </p:grpSp>
      <p:sp>
        <p:nvSpPr>
          <p:cNvPr id="15" name="Rectangle 14"/>
          <p:cNvSpPr/>
          <p:nvPr/>
        </p:nvSpPr>
        <p:spPr>
          <a:xfrm>
            <a:off x="1300163" y="1574800"/>
            <a:ext cx="1433512" cy="36036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dirty="0">
                <a:solidFill>
                  <a:schemeClr val="tx1"/>
                </a:solidFill>
              </a:rPr>
              <a:t>Macro Analysis</a:t>
            </a:r>
            <a:endParaRPr lang="en-GB" sz="1200" dirty="0">
              <a:solidFill>
                <a:schemeClr val="tx1"/>
              </a:solidFill>
            </a:endParaRPr>
          </a:p>
        </p:txBody>
      </p:sp>
      <p:sp>
        <p:nvSpPr>
          <p:cNvPr id="16" name="Rectangle 15"/>
          <p:cNvSpPr/>
          <p:nvPr/>
        </p:nvSpPr>
        <p:spPr>
          <a:xfrm>
            <a:off x="573088" y="2160588"/>
            <a:ext cx="2881312" cy="922337"/>
          </a:xfrm>
          <a:prstGeom prst="rect">
            <a:avLst/>
          </a:prstGeom>
          <a:solidFill>
            <a:srgbClr val="FFCC66"/>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600" b="1" dirty="0">
                <a:solidFill>
                  <a:schemeClr val="tx1"/>
                </a:solidFill>
              </a:rPr>
              <a:t>Industry/Sector Analysis</a:t>
            </a:r>
            <a:endParaRPr lang="en-GB" sz="1600" b="1" dirty="0">
              <a:solidFill>
                <a:schemeClr val="tx1"/>
              </a:solidFill>
            </a:endParaRPr>
          </a:p>
        </p:txBody>
      </p:sp>
      <p:sp>
        <p:nvSpPr>
          <p:cNvPr id="17" name="Rectangle 16"/>
          <p:cNvSpPr/>
          <p:nvPr/>
        </p:nvSpPr>
        <p:spPr>
          <a:xfrm>
            <a:off x="1042988" y="3267075"/>
            <a:ext cx="1949450" cy="36036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dirty="0">
                <a:solidFill>
                  <a:schemeClr val="tx1"/>
                </a:solidFill>
              </a:rPr>
              <a:t>Organisational Analysis</a:t>
            </a:r>
          </a:p>
        </p:txBody>
      </p:sp>
      <p:cxnSp>
        <p:nvCxnSpPr>
          <p:cNvPr id="18" name="Straight Arrow Connector 17"/>
          <p:cNvCxnSpPr>
            <a:stCxn id="15" idx="2"/>
            <a:endCxn id="16" idx="0"/>
          </p:cNvCxnSpPr>
          <p:nvPr/>
        </p:nvCxnSpPr>
        <p:spPr>
          <a:xfrm flipH="1">
            <a:off x="2014538" y="1935163"/>
            <a:ext cx="3175" cy="225425"/>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6" idx="2"/>
            <a:endCxn id="17" idx="0"/>
          </p:cNvCxnSpPr>
          <p:nvPr/>
        </p:nvCxnSpPr>
        <p:spPr>
          <a:xfrm>
            <a:off x="2014538" y="3082925"/>
            <a:ext cx="3175" cy="18415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233488" y="3895725"/>
            <a:ext cx="1557337" cy="36036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dirty="0">
                <a:solidFill>
                  <a:schemeClr val="tx1"/>
                </a:solidFill>
              </a:rPr>
              <a:t>Strategic Dilemma</a:t>
            </a:r>
            <a:endParaRPr lang="en-GB" sz="1200" dirty="0">
              <a:solidFill>
                <a:schemeClr val="tx1"/>
              </a:solidFill>
            </a:endParaRPr>
          </a:p>
        </p:txBody>
      </p:sp>
      <p:cxnSp>
        <p:nvCxnSpPr>
          <p:cNvPr id="21" name="Straight Arrow Connector 20"/>
          <p:cNvCxnSpPr>
            <a:stCxn id="17" idx="2"/>
            <a:endCxn id="20" idx="0"/>
          </p:cNvCxnSpPr>
          <p:nvPr/>
        </p:nvCxnSpPr>
        <p:spPr>
          <a:xfrm flipH="1">
            <a:off x="2012950" y="3627438"/>
            <a:ext cx="4763" cy="26828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0" idx="2"/>
            <a:endCxn id="23" idx="0"/>
          </p:cNvCxnSpPr>
          <p:nvPr/>
        </p:nvCxnSpPr>
        <p:spPr>
          <a:xfrm flipH="1">
            <a:off x="2011363" y="4256088"/>
            <a:ext cx="1587" cy="25558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230313" y="4511675"/>
            <a:ext cx="1560512" cy="36036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dirty="0">
                <a:solidFill>
                  <a:schemeClr val="tx1"/>
                </a:solidFill>
              </a:rPr>
              <a:t>Strategic Direction</a:t>
            </a:r>
            <a:endParaRPr lang="en-GB" sz="1200" dirty="0">
              <a:solidFill>
                <a:schemeClr val="tx1"/>
              </a:solidFill>
            </a:endParaRPr>
          </a:p>
        </p:txBody>
      </p:sp>
      <p:sp>
        <p:nvSpPr>
          <p:cNvPr id="24" name="Rectangle 23"/>
          <p:cNvSpPr/>
          <p:nvPr/>
        </p:nvSpPr>
        <p:spPr>
          <a:xfrm>
            <a:off x="955675" y="5260975"/>
            <a:ext cx="2111375" cy="36036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dirty="0">
                <a:solidFill>
                  <a:schemeClr val="tx1"/>
                </a:solidFill>
              </a:rPr>
              <a:t>Implementation and Control</a:t>
            </a:r>
            <a:endParaRPr lang="en-GB" sz="1200" dirty="0">
              <a:solidFill>
                <a:schemeClr val="tx1"/>
              </a:solidFill>
            </a:endParaRPr>
          </a:p>
        </p:txBody>
      </p:sp>
      <p:cxnSp>
        <p:nvCxnSpPr>
          <p:cNvPr id="25" name="Straight Arrow Connector 24"/>
          <p:cNvCxnSpPr>
            <a:stCxn id="23" idx="2"/>
            <a:endCxn id="24" idx="0"/>
          </p:cNvCxnSpPr>
          <p:nvPr/>
        </p:nvCxnSpPr>
        <p:spPr>
          <a:xfrm>
            <a:off x="2011363" y="4872038"/>
            <a:ext cx="0" cy="38893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smtClean="0"/>
              <a:t>Porter’s Five Forces of Competition</a:t>
            </a:r>
            <a:endParaRPr lang="en-US" smtClean="0"/>
          </a:p>
        </p:txBody>
      </p:sp>
      <p:sp>
        <p:nvSpPr>
          <p:cNvPr id="5" name="Slide Number Placeholder 4"/>
          <p:cNvSpPr>
            <a:spLocks noGrp="1"/>
          </p:cNvSpPr>
          <p:nvPr>
            <p:ph type="sldNum" sz="quarter" idx="12"/>
          </p:nvPr>
        </p:nvSpPr>
        <p:spPr/>
        <p:txBody>
          <a:bodyPr/>
          <a:lstStyle/>
          <a:p>
            <a:pPr>
              <a:defRPr/>
            </a:pPr>
            <a:r>
              <a:rPr lang="en-AU" smtClean="0"/>
              <a:t>Slide </a:t>
            </a:r>
            <a:fld id="{A677F368-D3EB-4CF6-94A7-798DA2D65175}" type="slidenum">
              <a:rPr lang="en-AU" smtClean="0"/>
              <a:pPr>
                <a:defRPr/>
              </a:pPr>
              <a:t>18</a:t>
            </a:fld>
            <a:endParaRPr lang="en-AU"/>
          </a:p>
        </p:txBody>
      </p:sp>
      <p:sp>
        <p:nvSpPr>
          <p:cNvPr id="6" name="TextBox 5"/>
          <p:cNvSpPr txBox="1"/>
          <p:nvPr/>
        </p:nvSpPr>
        <p:spPr bwMode="auto">
          <a:xfrm>
            <a:off x="539750" y="1268413"/>
            <a:ext cx="6767513" cy="1108075"/>
          </a:xfrm>
          <a:prstGeom prst="rect">
            <a:avLst/>
          </a:prstGeom>
          <a:solidFill>
            <a:srgbClr val="99CCFF"/>
          </a:solidFill>
          <a:ln>
            <a:solidFill>
              <a:schemeClr val="tx1"/>
            </a:solidFill>
          </a:ln>
        </p:spPr>
        <p:txBody>
          <a:bodyPr>
            <a:spAutoFit/>
          </a:bodyPr>
          <a:lstStyle/>
          <a:p>
            <a:pPr fontAlgn="auto">
              <a:spcBef>
                <a:spcPts val="0"/>
              </a:spcBef>
              <a:spcAft>
                <a:spcPts val="0"/>
              </a:spcAft>
              <a:defRPr/>
            </a:pPr>
            <a:r>
              <a:rPr lang="en-AU" b="1" dirty="0">
                <a:latin typeface="+mn-lt"/>
                <a:cs typeface="+mn-cs"/>
              </a:rPr>
              <a:t>Threat of Entrants</a:t>
            </a:r>
          </a:p>
          <a:p>
            <a:pPr fontAlgn="auto">
              <a:spcBef>
                <a:spcPts val="0"/>
              </a:spcBef>
              <a:spcAft>
                <a:spcPts val="0"/>
              </a:spcAft>
              <a:defRPr/>
            </a:pPr>
            <a:r>
              <a:rPr lang="en-GB" sz="1600" dirty="0">
                <a:latin typeface="+mn-lt"/>
                <a:cs typeface="+mn-cs"/>
              </a:rPr>
              <a:t>New entrants to an industry bring new capacity and their desire to gain market share that puts pressure on prices, costs and the rate of investment necessary to compete. </a:t>
            </a:r>
          </a:p>
        </p:txBody>
      </p:sp>
      <p:sp>
        <p:nvSpPr>
          <p:cNvPr id="7" name="TextBox 6"/>
          <p:cNvSpPr txBox="1"/>
          <p:nvPr/>
        </p:nvSpPr>
        <p:spPr bwMode="auto">
          <a:xfrm>
            <a:off x="539750" y="4076700"/>
            <a:ext cx="7848600" cy="923925"/>
          </a:xfrm>
          <a:prstGeom prst="rect">
            <a:avLst/>
          </a:prstGeom>
          <a:solidFill>
            <a:srgbClr val="FFFFCC"/>
          </a:solidFill>
          <a:ln>
            <a:solidFill>
              <a:schemeClr val="tx1"/>
            </a:solidFill>
          </a:ln>
        </p:spPr>
        <p:txBody>
          <a:bodyPr>
            <a:spAutoFit/>
          </a:bodyPr>
          <a:lstStyle/>
          <a:p>
            <a:pPr fontAlgn="auto">
              <a:spcBef>
                <a:spcPts val="0"/>
              </a:spcBef>
              <a:spcAft>
                <a:spcPts val="0"/>
              </a:spcAft>
              <a:defRPr/>
            </a:pPr>
            <a:r>
              <a:rPr lang="en-AU" b="1" dirty="0">
                <a:latin typeface="+mn-lt"/>
                <a:cs typeface="+mn-cs"/>
              </a:rPr>
              <a:t>Threat of Substitutes</a:t>
            </a:r>
          </a:p>
          <a:p>
            <a:pPr fontAlgn="auto">
              <a:spcBef>
                <a:spcPts val="0"/>
              </a:spcBef>
              <a:spcAft>
                <a:spcPts val="0"/>
              </a:spcAft>
              <a:defRPr/>
            </a:pPr>
            <a:r>
              <a:rPr lang="en-GB" dirty="0"/>
              <a:t>A substitute performs the same or a similar function as an industry’s product by a different means.</a:t>
            </a:r>
            <a:endParaRPr lang="en-GB" dirty="0">
              <a:latin typeface="+mn-lt"/>
              <a:cs typeface="+mn-cs"/>
            </a:endParaRPr>
          </a:p>
        </p:txBody>
      </p:sp>
      <p:sp>
        <p:nvSpPr>
          <p:cNvPr id="8" name="TextBox 7"/>
          <p:cNvSpPr txBox="1"/>
          <p:nvPr/>
        </p:nvSpPr>
        <p:spPr bwMode="auto">
          <a:xfrm>
            <a:off x="539750" y="2565400"/>
            <a:ext cx="7488238" cy="1200150"/>
          </a:xfrm>
          <a:prstGeom prst="rect">
            <a:avLst/>
          </a:prstGeom>
          <a:solidFill>
            <a:srgbClr val="CCFFCC"/>
          </a:solidFill>
          <a:ln>
            <a:solidFill>
              <a:schemeClr val="tx1"/>
            </a:solidFill>
          </a:ln>
        </p:spPr>
        <p:txBody>
          <a:bodyPr>
            <a:spAutoFit/>
          </a:bodyPr>
          <a:lstStyle/>
          <a:p>
            <a:pPr fontAlgn="auto">
              <a:spcBef>
                <a:spcPts val="0"/>
              </a:spcBef>
              <a:spcAft>
                <a:spcPts val="0"/>
              </a:spcAft>
              <a:defRPr/>
            </a:pPr>
            <a:r>
              <a:rPr lang="en-AU" b="1" dirty="0">
                <a:latin typeface="+mn-lt"/>
                <a:cs typeface="+mn-cs"/>
              </a:rPr>
              <a:t>Bargaining Power of Suppliers</a:t>
            </a:r>
          </a:p>
          <a:p>
            <a:pPr fontAlgn="auto">
              <a:spcBef>
                <a:spcPts val="0"/>
              </a:spcBef>
              <a:spcAft>
                <a:spcPts val="0"/>
              </a:spcAft>
              <a:defRPr/>
            </a:pPr>
            <a:r>
              <a:rPr lang="en-GB" dirty="0"/>
              <a:t>Powerful suppliers capture more of the value for themselves by charging higher prices, limiting quality or services, or shifting costs to industry participants. </a:t>
            </a:r>
            <a:endParaRPr lang="en-GB" dirty="0">
              <a:latin typeface="+mn-lt"/>
              <a:cs typeface="+mn-cs"/>
            </a:endParaRPr>
          </a:p>
        </p:txBody>
      </p:sp>
      <p:sp>
        <p:nvSpPr>
          <p:cNvPr id="9" name="TextBox 8"/>
          <p:cNvSpPr txBox="1"/>
          <p:nvPr/>
        </p:nvSpPr>
        <p:spPr bwMode="auto">
          <a:xfrm>
            <a:off x="539750" y="5229225"/>
            <a:ext cx="7416800" cy="923925"/>
          </a:xfrm>
          <a:prstGeom prst="rect">
            <a:avLst/>
          </a:prstGeom>
          <a:solidFill>
            <a:srgbClr val="FFCC66"/>
          </a:solidFill>
          <a:ln>
            <a:solidFill>
              <a:schemeClr val="tx1"/>
            </a:solidFill>
          </a:ln>
        </p:spPr>
        <p:txBody>
          <a:bodyPr>
            <a:spAutoFit/>
          </a:bodyPr>
          <a:lstStyle/>
          <a:p>
            <a:pPr fontAlgn="auto">
              <a:spcBef>
                <a:spcPts val="0"/>
              </a:spcBef>
              <a:spcAft>
                <a:spcPts val="0"/>
              </a:spcAft>
              <a:defRPr/>
            </a:pPr>
            <a:r>
              <a:rPr lang="en-AU" b="1" dirty="0">
                <a:latin typeface="+mn-lt"/>
                <a:cs typeface="+mn-cs"/>
              </a:rPr>
              <a:t>Bargaining Power of Buyers</a:t>
            </a:r>
          </a:p>
          <a:p>
            <a:pPr fontAlgn="auto">
              <a:spcBef>
                <a:spcPts val="0"/>
              </a:spcBef>
              <a:spcAft>
                <a:spcPts val="0"/>
              </a:spcAft>
              <a:defRPr/>
            </a:pPr>
            <a:r>
              <a:rPr lang="en-GB" dirty="0"/>
              <a:t>Powerful customers – can capture more value by forcing down prices, demanding better quality or more service </a:t>
            </a:r>
            <a:endParaRPr lang="en-GB" dirty="0">
              <a:latin typeface="+mn-lt"/>
              <a:cs typeface="+mn-cs"/>
            </a:endParaRPr>
          </a:p>
        </p:txBody>
      </p: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rapezoid 16"/>
          <p:cNvSpPr>
            <a:spLocks/>
          </p:cNvSpPr>
          <p:nvPr/>
        </p:nvSpPr>
        <p:spPr bwMode="auto">
          <a:xfrm rot="5400000" flipV="1">
            <a:off x="2224088" y="2290763"/>
            <a:ext cx="3413125" cy="3324225"/>
          </a:xfrm>
          <a:custGeom>
            <a:avLst/>
            <a:gdLst>
              <a:gd name="T0" fmla="*/ 0 w 3413704"/>
              <a:gd name="T1" fmla="*/ 10687044 h 2736307"/>
              <a:gd name="T2" fmla="*/ 1004787 w 3413704"/>
              <a:gd name="T3" fmla="*/ 0 h 2736307"/>
              <a:gd name="T4" fmla="*/ 1004787 w 3413704"/>
              <a:gd name="T5" fmla="*/ 0 h 2736307"/>
              <a:gd name="T6" fmla="*/ 3410229 w 3413704"/>
              <a:gd name="T7" fmla="*/ 10687044 h 2736307"/>
              <a:gd name="T8" fmla="*/ 0 w 3413704"/>
              <a:gd name="T9" fmla="*/ 10687044 h 2736307"/>
              <a:gd name="T10" fmla="*/ 0 60000 65536"/>
              <a:gd name="T11" fmla="*/ 0 60000 65536"/>
              <a:gd name="T12" fmla="*/ 0 60000 65536"/>
              <a:gd name="T13" fmla="*/ 0 60000 65536"/>
              <a:gd name="T14" fmla="*/ 0 60000 65536"/>
              <a:gd name="T15" fmla="*/ 0 w 3413704"/>
              <a:gd name="T16" fmla="*/ 0 h 2736307"/>
              <a:gd name="T17" fmla="*/ 3413704 w 3413704"/>
              <a:gd name="T18" fmla="*/ 2736307 h 2736307"/>
            </a:gdLst>
            <a:ahLst/>
            <a:cxnLst>
              <a:cxn ang="T10">
                <a:pos x="T0" y="T1"/>
              </a:cxn>
              <a:cxn ang="T11">
                <a:pos x="T2" y="T3"/>
              </a:cxn>
              <a:cxn ang="T12">
                <a:pos x="T4" y="T5"/>
              </a:cxn>
              <a:cxn ang="T13">
                <a:pos x="T6" y="T7"/>
              </a:cxn>
              <a:cxn ang="T14">
                <a:pos x="T8" y="T9"/>
              </a:cxn>
            </a:cxnLst>
            <a:rect l="T15" t="T16" r="T17" b="T18"/>
            <a:pathLst>
              <a:path w="3413704" h="2736307">
                <a:moveTo>
                  <a:pt x="0" y="2736307"/>
                </a:moveTo>
                <a:lnTo>
                  <a:pt x="1005811" y="0"/>
                </a:lnTo>
                <a:lnTo>
                  <a:pt x="3413704" y="2736307"/>
                </a:lnTo>
                <a:lnTo>
                  <a:pt x="0" y="2736307"/>
                </a:lnTo>
                <a:close/>
              </a:path>
            </a:pathLst>
          </a:custGeom>
          <a:solidFill>
            <a:srgbClr val="0000FF"/>
          </a:solidFill>
          <a:ln w="0">
            <a:solidFill>
              <a:srgbClr val="000000"/>
            </a:solidFill>
            <a:round/>
            <a:headEnd/>
            <a:tailEnd/>
          </a:ln>
        </p:spPr>
        <p:txBody>
          <a:bodyPr anchor="ctr"/>
          <a:lstStyle/>
          <a:p>
            <a:endParaRPr lang="en-AU"/>
          </a:p>
        </p:txBody>
      </p:sp>
      <p:sp>
        <p:nvSpPr>
          <p:cNvPr id="24579" name="Title 1"/>
          <p:cNvSpPr>
            <a:spLocks noGrp="1"/>
          </p:cNvSpPr>
          <p:nvPr>
            <p:ph type="title"/>
          </p:nvPr>
        </p:nvSpPr>
        <p:spPr/>
        <p:txBody>
          <a:bodyPr/>
          <a:lstStyle/>
          <a:p>
            <a:r>
              <a:rPr lang="en-AU" b="1" smtClean="0"/>
              <a:t>Organisational Analysis</a:t>
            </a:r>
          </a:p>
        </p:txBody>
      </p:sp>
      <p:sp>
        <p:nvSpPr>
          <p:cNvPr id="5" name="Slide Number Placeholder 4"/>
          <p:cNvSpPr>
            <a:spLocks noGrp="1"/>
          </p:cNvSpPr>
          <p:nvPr>
            <p:ph type="sldNum" sz="quarter" idx="12"/>
          </p:nvPr>
        </p:nvSpPr>
        <p:spPr/>
        <p:txBody>
          <a:bodyPr/>
          <a:lstStyle/>
          <a:p>
            <a:pPr>
              <a:defRPr/>
            </a:pPr>
            <a:r>
              <a:rPr lang="en-AU" smtClean="0"/>
              <a:t>Slide </a:t>
            </a:r>
            <a:fld id="{0090FFC4-5479-4C4D-9B8B-5A49162D2B16}" type="slidenum">
              <a:rPr lang="en-AU" smtClean="0"/>
              <a:pPr>
                <a:defRPr/>
              </a:pPr>
              <a:t>19</a:t>
            </a:fld>
            <a:endParaRPr lang="en-AU"/>
          </a:p>
        </p:txBody>
      </p:sp>
      <p:sp>
        <p:nvSpPr>
          <p:cNvPr id="6" name="Rectangle 5"/>
          <p:cNvSpPr/>
          <p:nvPr/>
        </p:nvSpPr>
        <p:spPr>
          <a:xfrm>
            <a:off x="1119188" y="1611313"/>
            <a:ext cx="1433512" cy="36036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dirty="0">
                <a:solidFill>
                  <a:schemeClr val="tx1"/>
                </a:solidFill>
              </a:rPr>
              <a:t>Macro Analysis</a:t>
            </a:r>
            <a:endParaRPr lang="en-GB" sz="1200" dirty="0">
              <a:solidFill>
                <a:schemeClr val="tx1"/>
              </a:solidFill>
            </a:endParaRPr>
          </a:p>
        </p:txBody>
      </p:sp>
      <p:sp>
        <p:nvSpPr>
          <p:cNvPr id="7" name="Rectangle 6"/>
          <p:cNvSpPr/>
          <p:nvPr/>
        </p:nvSpPr>
        <p:spPr>
          <a:xfrm>
            <a:off x="1119188" y="2422525"/>
            <a:ext cx="1433512" cy="4318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dirty="0">
                <a:solidFill>
                  <a:schemeClr val="tx1"/>
                </a:solidFill>
              </a:rPr>
              <a:t>Industry/Sector Analysis</a:t>
            </a:r>
            <a:endParaRPr lang="en-GB" sz="1200" dirty="0">
              <a:solidFill>
                <a:schemeClr val="tx1"/>
              </a:solidFill>
            </a:endParaRPr>
          </a:p>
        </p:txBody>
      </p:sp>
      <p:sp>
        <p:nvSpPr>
          <p:cNvPr id="8" name="Rectangle 7"/>
          <p:cNvSpPr/>
          <p:nvPr/>
        </p:nvSpPr>
        <p:spPr>
          <a:xfrm>
            <a:off x="684213" y="3078163"/>
            <a:ext cx="2303462" cy="585787"/>
          </a:xfrm>
          <a:prstGeom prst="rect">
            <a:avLst/>
          </a:prstGeom>
          <a:solidFill>
            <a:srgbClr val="FFCC66"/>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600" dirty="0">
                <a:solidFill>
                  <a:schemeClr val="tx1"/>
                </a:solidFill>
              </a:rPr>
              <a:t>Organisational Analysis</a:t>
            </a:r>
          </a:p>
        </p:txBody>
      </p:sp>
      <p:cxnSp>
        <p:nvCxnSpPr>
          <p:cNvPr id="9" name="Straight Arrow Connector 8"/>
          <p:cNvCxnSpPr/>
          <p:nvPr/>
        </p:nvCxnSpPr>
        <p:spPr>
          <a:xfrm>
            <a:off x="1835150" y="1971675"/>
            <a:ext cx="0" cy="45085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835150" y="2854325"/>
            <a:ext cx="0" cy="223838"/>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057275" y="3932238"/>
            <a:ext cx="1557338" cy="36036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dirty="0">
                <a:solidFill>
                  <a:schemeClr val="tx1"/>
                </a:solidFill>
              </a:rPr>
              <a:t>Strategic Dilemma</a:t>
            </a:r>
            <a:endParaRPr lang="en-GB" sz="1200" dirty="0">
              <a:solidFill>
                <a:schemeClr val="tx1"/>
              </a:solidFill>
            </a:endParaRPr>
          </a:p>
        </p:txBody>
      </p:sp>
      <p:cxnSp>
        <p:nvCxnSpPr>
          <p:cNvPr id="12" name="Straight Arrow Connector 11"/>
          <p:cNvCxnSpPr/>
          <p:nvPr/>
        </p:nvCxnSpPr>
        <p:spPr>
          <a:xfrm>
            <a:off x="1835150" y="3663950"/>
            <a:ext cx="0" cy="268288"/>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2"/>
            <a:endCxn id="14" idx="0"/>
          </p:cNvCxnSpPr>
          <p:nvPr/>
        </p:nvCxnSpPr>
        <p:spPr>
          <a:xfrm flipH="1">
            <a:off x="1835150" y="4292600"/>
            <a:ext cx="0" cy="255588"/>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55688" y="4548188"/>
            <a:ext cx="1560512" cy="36036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dirty="0">
                <a:solidFill>
                  <a:schemeClr val="tx1"/>
                </a:solidFill>
              </a:rPr>
              <a:t>Strategic Direction</a:t>
            </a:r>
            <a:endParaRPr lang="en-GB" sz="1200" dirty="0">
              <a:solidFill>
                <a:schemeClr val="tx1"/>
              </a:solidFill>
            </a:endParaRPr>
          </a:p>
        </p:txBody>
      </p:sp>
      <p:sp>
        <p:nvSpPr>
          <p:cNvPr id="15" name="Rectangle 14"/>
          <p:cNvSpPr/>
          <p:nvPr/>
        </p:nvSpPr>
        <p:spPr>
          <a:xfrm>
            <a:off x="779463" y="5297488"/>
            <a:ext cx="2112962" cy="36036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dirty="0">
                <a:solidFill>
                  <a:schemeClr val="tx1"/>
                </a:solidFill>
              </a:rPr>
              <a:t>Implementation and Control</a:t>
            </a:r>
            <a:endParaRPr lang="en-GB" sz="1200" dirty="0">
              <a:solidFill>
                <a:schemeClr val="tx1"/>
              </a:solidFill>
            </a:endParaRPr>
          </a:p>
        </p:txBody>
      </p:sp>
      <p:cxnSp>
        <p:nvCxnSpPr>
          <p:cNvPr id="16" name="Straight Arrow Connector 15"/>
          <p:cNvCxnSpPr/>
          <p:nvPr/>
        </p:nvCxnSpPr>
        <p:spPr>
          <a:xfrm>
            <a:off x="1835150" y="4908550"/>
            <a:ext cx="0" cy="388938"/>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93" name="Rectangle 34"/>
          <p:cNvSpPr>
            <a:spLocks noChangeArrowheads="1"/>
          </p:cNvSpPr>
          <p:nvPr/>
        </p:nvSpPr>
        <p:spPr bwMode="auto">
          <a:xfrm>
            <a:off x="5364163" y="3141663"/>
            <a:ext cx="1079500" cy="338137"/>
          </a:xfrm>
          <a:prstGeom prst="rect">
            <a:avLst/>
          </a:prstGeom>
          <a:solidFill>
            <a:srgbClr val="CCFFCC"/>
          </a:solidFill>
          <a:ln w="9525">
            <a:solidFill>
              <a:schemeClr val="tx1"/>
            </a:solidFill>
            <a:miter lim="800000"/>
            <a:headEnd/>
            <a:tailEnd/>
          </a:ln>
        </p:spPr>
        <p:txBody>
          <a:bodyPr>
            <a:spAutoFit/>
          </a:bodyPr>
          <a:lstStyle/>
          <a:p>
            <a:r>
              <a:rPr lang="en-AU" sz="1600" i="1"/>
              <a:t>Valuable</a:t>
            </a:r>
            <a:endParaRPr lang="en-AU" sz="1600"/>
          </a:p>
        </p:txBody>
      </p:sp>
      <p:sp>
        <p:nvSpPr>
          <p:cNvPr id="24594" name="Rectangle 35"/>
          <p:cNvSpPr>
            <a:spLocks noChangeArrowheads="1"/>
          </p:cNvSpPr>
          <p:nvPr/>
        </p:nvSpPr>
        <p:spPr bwMode="auto">
          <a:xfrm>
            <a:off x="5375275" y="3663950"/>
            <a:ext cx="719138" cy="338138"/>
          </a:xfrm>
          <a:prstGeom prst="rect">
            <a:avLst/>
          </a:prstGeom>
          <a:solidFill>
            <a:srgbClr val="99CCFF"/>
          </a:solidFill>
          <a:ln w="9525">
            <a:solidFill>
              <a:schemeClr val="tx1"/>
            </a:solidFill>
            <a:miter lim="800000"/>
            <a:headEnd/>
            <a:tailEnd/>
          </a:ln>
        </p:spPr>
        <p:txBody>
          <a:bodyPr>
            <a:spAutoFit/>
          </a:bodyPr>
          <a:lstStyle/>
          <a:p>
            <a:pPr>
              <a:spcBef>
                <a:spcPts val="1200"/>
              </a:spcBef>
            </a:pPr>
            <a:r>
              <a:rPr lang="en-AU" sz="1600" i="1"/>
              <a:t>Rare</a:t>
            </a:r>
          </a:p>
        </p:txBody>
      </p:sp>
      <p:sp>
        <p:nvSpPr>
          <p:cNvPr id="24595" name="Rectangle 36"/>
          <p:cNvSpPr>
            <a:spLocks noChangeArrowheads="1"/>
          </p:cNvSpPr>
          <p:nvPr/>
        </p:nvSpPr>
        <p:spPr bwMode="auto">
          <a:xfrm>
            <a:off x="5375275" y="4210050"/>
            <a:ext cx="1223963" cy="338138"/>
          </a:xfrm>
          <a:prstGeom prst="rect">
            <a:avLst/>
          </a:prstGeom>
          <a:solidFill>
            <a:srgbClr val="CCFFCC"/>
          </a:solidFill>
          <a:ln w="9525">
            <a:solidFill>
              <a:schemeClr val="tx1"/>
            </a:solidFill>
            <a:miter lim="800000"/>
            <a:headEnd/>
            <a:tailEnd/>
          </a:ln>
        </p:spPr>
        <p:txBody>
          <a:bodyPr>
            <a:spAutoFit/>
          </a:bodyPr>
          <a:lstStyle/>
          <a:p>
            <a:pPr>
              <a:spcBef>
                <a:spcPts val="1200"/>
              </a:spcBef>
            </a:pPr>
            <a:r>
              <a:rPr lang="en-AU" sz="1600" i="1"/>
              <a:t>Inimitable</a:t>
            </a:r>
          </a:p>
        </p:txBody>
      </p:sp>
      <p:sp>
        <p:nvSpPr>
          <p:cNvPr id="24596" name="Rectangle 37"/>
          <p:cNvSpPr>
            <a:spLocks noChangeArrowheads="1"/>
          </p:cNvSpPr>
          <p:nvPr/>
        </p:nvSpPr>
        <p:spPr bwMode="auto">
          <a:xfrm>
            <a:off x="5375275" y="4721225"/>
            <a:ext cx="1943100" cy="338138"/>
          </a:xfrm>
          <a:prstGeom prst="rect">
            <a:avLst/>
          </a:prstGeom>
          <a:solidFill>
            <a:srgbClr val="99CCFF"/>
          </a:solidFill>
          <a:ln w="9525">
            <a:solidFill>
              <a:schemeClr val="tx1"/>
            </a:solidFill>
            <a:miter lim="800000"/>
            <a:headEnd/>
            <a:tailEnd/>
          </a:ln>
        </p:spPr>
        <p:txBody>
          <a:bodyPr>
            <a:spAutoFit/>
          </a:bodyPr>
          <a:lstStyle/>
          <a:p>
            <a:pPr>
              <a:spcBef>
                <a:spcPts val="1200"/>
              </a:spcBef>
            </a:pPr>
            <a:r>
              <a:rPr lang="en-AU" sz="1600" i="1"/>
              <a:t>Non-substitutable</a:t>
            </a:r>
            <a:endParaRPr lang="en-AU" sz="1600"/>
          </a:p>
        </p:txBody>
      </p:sp>
      <p:cxnSp>
        <p:nvCxnSpPr>
          <p:cNvPr id="24597" name="Elbow Connector 39"/>
          <p:cNvCxnSpPr>
            <a:cxnSpLocks noChangeShapeType="1"/>
            <a:endCxn id="24593" idx="1"/>
          </p:cNvCxnSpPr>
          <p:nvPr/>
        </p:nvCxnSpPr>
        <p:spPr bwMode="auto">
          <a:xfrm rot="16200000" flipH="1">
            <a:off x="5061744" y="3007519"/>
            <a:ext cx="342900" cy="261938"/>
          </a:xfrm>
          <a:prstGeom prst="bentConnector2">
            <a:avLst/>
          </a:prstGeom>
          <a:noFill/>
          <a:ln w="41275" algn="ctr">
            <a:solidFill>
              <a:schemeClr val="bg1"/>
            </a:solidFill>
            <a:round/>
            <a:headEnd/>
            <a:tailEnd/>
          </a:ln>
          <a:extLst>
            <a:ext uri="{909E8E84-426E-40DD-AFC4-6F175D3DCCD1}">
              <a14:hiddenFill xmlns:a14="http://schemas.microsoft.com/office/drawing/2010/main">
                <a:noFill/>
              </a14:hiddenFill>
            </a:ext>
          </a:extLst>
        </p:spPr>
      </p:cxnSp>
      <p:cxnSp>
        <p:nvCxnSpPr>
          <p:cNvPr id="24598" name="Elbow Connector 40"/>
          <p:cNvCxnSpPr>
            <a:cxnSpLocks noChangeShapeType="1"/>
            <a:endCxn id="24594" idx="1"/>
          </p:cNvCxnSpPr>
          <p:nvPr/>
        </p:nvCxnSpPr>
        <p:spPr bwMode="auto">
          <a:xfrm rot="16200000" flipH="1">
            <a:off x="4795837" y="3252788"/>
            <a:ext cx="885825" cy="273050"/>
          </a:xfrm>
          <a:prstGeom prst="bentConnector2">
            <a:avLst/>
          </a:prstGeom>
          <a:noFill/>
          <a:ln w="41275" algn="ctr">
            <a:solidFill>
              <a:schemeClr val="bg1"/>
            </a:solidFill>
            <a:round/>
            <a:headEnd/>
            <a:tailEnd/>
          </a:ln>
          <a:extLst>
            <a:ext uri="{909E8E84-426E-40DD-AFC4-6F175D3DCCD1}">
              <a14:hiddenFill xmlns:a14="http://schemas.microsoft.com/office/drawing/2010/main">
                <a:noFill/>
              </a14:hiddenFill>
            </a:ext>
          </a:extLst>
        </p:spPr>
      </p:cxnSp>
      <p:cxnSp>
        <p:nvCxnSpPr>
          <p:cNvPr id="24599" name="Elbow Connector 43"/>
          <p:cNvCxnSpPr>
            <a:cxnSpLocks noChangeShapeType="1"/>
            <a:endCxn id="24595" idx="1"/>
          </p:cNvCxnSpPr>
          <p:nvPr/>
        </p:nvCxnSpPr>
        <p:spPr bwMode="auto">
          <a:xfrm rot="16200000" flipH="1">
            <a:off x="4522787" y="3525838"/>
            <a:ext cx="1431925" cy="273050"/>
          </a:xfrm>
          <a:prstGeom prst="bentConnector2">
            <a:avLst/>
          </a:prstGeom>
          <a:noFill/>
          <a:ln w="41275" algn="ctr">
            <a:solidFill>
              <a:schemeClr val="bg1"/>
            </a:solidFill>
            <a:round/>
            <a:headEnd/>
            <a:tailEnd/>
          </a:ln>
          <a:extLst>
            <a:ext uri="{909E8E84-426E-40DD-AFC4-6F175D3DCCD1}">
              <a14:hiddenFill xmlns:a14="http://schemas.microsoft.com/office/drawing/2010/main">
                <a:noFill/>
              </a14:hiddenFill>
            </a:ext>
          </a:extLst>
        </p:spPr>
      </p:cxnSp>
      <p:cxnSp>
        <p:nvCxnSpPr>
          <p:cNvPr id="24600" name="Elbow Connector 45"/>
          <p:cNvCxnSpPr>
            <a:cxnSpLocks noChangeShapeType="1"/>
            <a:endCxn id="24596" idx="1"/>
          </p:cNvCxnSpPr>
          <p:nvPr/>
        </p:nvCxnSpPr>
        <p:spPr bwMode="auto">
          <a:xfrm rot="16200000" flipH="1">
            <a:off x="4277519" y="3791744"/>
            <a:ext cx="1922462" cy="273050"/>
          </a:xfrm>
          <a:prstGeom prst="bentConnector2">
            <a:avLst/>
          </a:prstGeom>
          <a:noFill/>
          <a:ln w="41275" algn="ctr">
            <a:solidFill>
              <a:schemeClr val="bg1"/>
            </a:solidFill>
            <a:round/>
            <a:headEnd/>
            <a:tailEnd/>
          </a:ln>
          <a:extLst>
            <a:ext uri="{909E8E84-426E-40DD-AFC4-6F175D3DCCD1}">
              <a14:hiddenFill xmlns:a14="http://schemas.microsoft.com/office/drawing/2010/main">
                <a:noFill/>
              </a14:hiddenFill>
            </a:ext>
          </a:extLst>
        </p:spPr>
      </p:cxnSp>
      <p:sp>
        <p:nvSpPr>
          <p:cNvPr id="28" name="Rectangle 27"/>
          <p:cNvSpPr/>
          <p:nvPr/>
        </p:nvSpPr>
        <p:spPr>
          <a:xfrm>
            <a:off x="4751388" y="2493963"/>
            <a:ext cx="2305050" cy="473075"/>
          </a:xfrm>
          <a:prstGeom prst="rect">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600" dirty="0">
                <a:solidFill>
                  <a:schemeClr val="tx1"/>
                </a:solidFill>
              </a:rPr>
              <a:t>Resource Based View</a:t>
            </a:r>
          </a:p>
        </p:txBody>
      </p: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19436" y="124472"/>
          <a:ext cx="8640960"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3" name="TextBox 4"/>
          <p:cNvSpPr txBox="1">
            <a:spLocks noChangeArrowheads="1"/>
          </p:cNvSpPr>
          <p:nvPr/>
        </p:nvSpPr>
        <p:spPr bwMode="auto">
          <a:xfrm rot="-5400000">
            <a:off x="-2692399" y="3052762"/>
            <a:ext cx="6189662" cy="461963"/>
          </a:xfrm>
          <a:prstGeom prst="rect">
            <a:avLst/>
          </a:prstGeom>
          <a:solidFill>
            <a:srgbClr val="C00000"/>
          </a:solidFill>
          <a:ln w="38100">
            <a:solidFill>
              <a:srgbClr val="C00000"/>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AU" sz="2400" b="1">
                <a:solidFill>
                  <a:schemeClr val="bg1"/>
                </a:solidFill>
                <a:latin typeface="Candara" pitchFamily="34" charset="0"/>
              </a:rPr>
              <a:t>Introduction to Management</a:t>
            </a:r>
          </a:p>
        </p:txBody>
      </p:sp>
      <p:sp>
        <p:nvSpPr>
          <p:cNvPr id="3" name="Slide Number Placeholder 2"/>
          <p:cNvSpPr>
            <a:spLocks noGrp="1"/>
          </p:cNvSpPr>
          <p:nvPr>
            <p:ph type="sldNum" sz="quarter" idx="12"/>
          </p:nvPr>
        </p:nvSpPr>
        <p:spPr/>
        <p:txBody>
          <a:bodyPr/>
          <a:lstStyle/>
          <a:p>
            <a:pPr>
              <a:defRPr/>
            </a:pPr>
            <a:fld id="{2EBC0F11-D89E-46CC-A360-ECFE9321726C}" type="slidenum">
              <a:rPr lang="en-AU" smtClean="0"/>
              <a:pPr>
                <a:defRPr/>
              </a:pPr>
              <a:t>2</a:t>
            </a:fld>
            <a:endParaRPr lang="en-AU"/>
          </a:p>
        </p:txBody>
      </p:sp>
      <p:sp>
        <p:nvSpPr>
          <p:cNvPr id="5126" name="Oval 5"/>
          <p:cNvSpPr>
            <a:spLocks noChangeArrowheads="1"/>
          </p:cNvSpPr>
          <p:nvPr/>
        </p:nvSpPr>
        <p:spPr bwMode="auto">
          <a:xfrm>
            <a:off x="3708400" y="2203450"/>
            <a:ext cx="2016125" cy="1081088"/>
          </a:xfrm>
          <a:prstGeom prst="ellipse">
            <a:avLst/>
          </a:prstGeom>
          <a:noFill/>
          <a:ln w="76200" algn="ctr">
            <a:solidFill>
              <a:srgbClr val="0000FF"/>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p>
            <a:pPr fontAlgn="b"/>
            <a:endParaRPr lang="en-US" sz="1000">
              <a:solidFill>
                <a:schemeClr val="bg1"/>
              </a:solidFill>
              <a:ea typeface="ヒラギノ角ゴ Pro W3"/>
              <a:cs typeface="ヒラギノ角ゴ Pro W3"/>
            </a:endParaRPr>
          </a:p>
        </p:txBody>
      </p:sp>
      <p:sp>
        <p:nvSpPr>
          <p:cNvPr id="5" name="Date Placeholder 4"/>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AU" smtClean="0"/>
              <a:t>Organisational Analysis – Resource Based View</a:t>
            </a:r>
          </a:p>
        </p:txBody>
      </p:sp>
      <p:sp>
        <p:nvSpPr>
          <p:cNvPr id="5" name="Slide Number Placeholder 4"/>
          <p:cNvSpPr>
            <a:spLocks noGrp="1"/>
          </p:cNvSpPr>
          <p:nvPr>
            <p:ph type="sldNum" sz="quarter" idx="12"/>
          </p:nvPr>
        </p:nvSpPr>
        <p:spPr/>
        <p:txBody>
          <a:bodyPr/>
          <a:lstStyle/>
          <a:p>
            <a:pPr>
              <a:defRPr/>
            </a:pPr>
            <a:r>
              <a:rPr lang="en-AU" smtClean="0"/>
              <a:t>Slide </a:t>
            </a:r>
            <a:fld id="{18656BEE-C38C-41F9-8A46-D563D1191F20}" type="slidenum">
              <a:rPr lang="en-AU" smtClean="0"/>
              <a:pPr>
                <a:defRPr/>
              </a:pPr>
              <a:t>20</a:t>
            </a:fld>
            <a:endParaRPr lang="en-AU"/>
          </a:p>
        </p:txBody>
      </p:sp>
      <p:sp>
        <p:nvSpPr>
          <p:cNvPr id="25605" name="Rectangle 5"/>
          <p:cNvSpPr>
            <a:spLocks noChangeArrowheads="1"/>
          </p:cNvSpPr>
          <p:nvPr/>
        </p:nvSpPr>
        <p:spPr bwMode="auto">
          <a:xfrm>
            <a:off x="4067175" y="1052513"/>
            <a:ext cx="4518025" cy="47402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sz="1600" dirty="0"/>
              <a:t>Barney's (1991) </a:t>
            </a:r>
            <a:r>
              <a:rPr lang="en-AU" sz="1600" b="1" dirty="0" err="1">
                <a:solidFill>
                  <a:srgbClr val="0000FF"/>
                </a:solidFill>
              </a:rPr>
              <a:t>VRIN</a:t>
            </a:r>
            <a:r>
              <a:rPr lang="en-AU" sz="1600" dirty="0"/>
              <a:t> framework to determine if organisational resources provide sustainable competitive advantage. </a:t>
            </a:r>
          </a:p>
          <a:p>
            <a:endParaRPr lang="en-AU" sz="1600" dirty="0"/>
          </a:p>
          <a:p>
            <a:r>
              <a:rPr lang="en-AU" sz="1600" dirty="0"/>
              <a:t>To serve as a basis for sustainable competitive advantage, resources must be --</a:t>
            </a:r>
            <a:br>
              <a:rPr lang="en-AU" sz="1600" dirty="0"/>
            </a:br>
            <a:endParaRPr lang="en-AU" sz="1600" dirty="0"/>
          </a:p>
          <a:p>
            <a:r>
              <a:rPr lang="en-AU" sz="1600" b="1" i="1" dirty="0">
                <a:solidFill>
                  <a:srgbClr val="0000FF"/>
                </a:solidFill>
              </a:rPr>
              <a:t>Valuable</a:t>
            </a:r>
            <a:r>
              <a:rPr lang="en-AU" sz="1600" dirty="0"/>
              <a:t> - meaning that they must be a source of greater value, in terms of relative costs and benefits, than similar resources in competing firms</a:t>
            </a:r>
          </a:p>
          <a:p>
            <a:pPr>
              <a:spcBef>
                <a:spcPts val="1200"/>
              </a:spcBef>
            </a:pPr>
            <a:r>
              <a:rPr lang="en-AU" sz="1600" b="1" i="1" dirty="0">
                <a:solidFill>
                  <a:srgbClr val="0000FF"/>
                </a:solidFill>
              </a:rPr>
              <a:t>Rare</a:t>
            </a:r>
            <a:r>
              <a:rPr lang="en-AU" sz="1600" dirty="0"/>
              <a:t> -- rareness implies that the resource must be rare in the sense that it is scarce relative to demand for its use or what it produces</a:t>
            </a:r>
          </a:p>
          <a:p>
            <a:pPr>
              <a:spcBef>
                <a:spcPts val="1200"/>
              </a:spcBef>
            </a:pPr>
            <a:r>
              <a:rPr lang="en-AU" sz="1600" b="1" i="1" dirty="0">
                <a:solidFill>
                  <a:srgbClr val="0000FF"/>
                </a:solidFill>
              </a:rPr>
              <a:t>Inimitable</a:t>
            </a:r>
            <a:r>
              <a:rPr lang="en-AU" sz="1600" dirty="0"/>
              <a:t> -- it is difficult to imitate</a:t>
            </a:r>
          </a:p>
          <a:p>
            <a:pPr>
              <a:spcBef>
                <a:spcPts val="1200"/>
              </a:spcBef>
            </a:pPr>
            <a:r>
              <a:rPr lang="en-AU" sz="1600" b="1" i="1" dirty="0">
                <a:solidFill>
                  <a:srgbClr val="0000FF"/>
                </a:solidFill>
              </a:rPr>
              <a:t>Non-substitutable</a:t>
            </a:r>
            <a:r>
              <a:rPr lang="en-AU" sz="1600" b="1" dirty="0">
                <a:solidFill>
                  <a:srgbClr val="0000FF"/>
                </a:solidFill>
              </a:rPr>
              <a:t> </a:t>
            </a:r>
            <a:r>
              <a:rPr lang="en-AU" sz="1600" dirty="0"/>
              <a:t>-- other different types of resources cannot be functional substitutes</a:t>
            </a:r>
          </a:p>
        </p:txBody>
      </p:sp>
      <p:sp>
        <p:nvSpPr>
          <p:cNvPr id="8" name="Rectangle 7"/>
          <p:cNvSpPr/>
          <p:nvPr/>
        </p:nvSpPr>
        <p:spPr>
          <a:xfrm>
            <a:off x="1419225" y="1736725"/>
            <a:ext cx="1433513" cy="36036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dirty="0">
                <a:solidFill>
                  <a:schemeClr val="tx1"/>
                </a:solidFill>
              </a:rPr>
              <a:t>Macro Analysis</a:t>
            </a:r>
            <a:endParaRPr lang="en-GB" sz="1200" dirty="0">
              <a:solidFill>
                <a:schemeClr val="tx1"/>
              </a:solidFill>
            </a:endParaRPr>
          </a:p>
        </p:txBody>
      </p:sp>
      <p:sp>
        <p:nvSpPr>
          <p:cNvPr id="9" name="Rectangle 8"/>
          <p:cNvSpPr/>
          <p:nvPr/>
        </p:nvSpPr>
        <p:spPr>
          <a:xfrm>
            <a:off x="1419225" y="2547938"/>
            <a:ext cx="1433513" cy="4318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dirty="0">
                <a:solidFill>
                  <a:schemeClr val="tx1"/>
                </a:solidFill>
              </a:rPr>
              <a:t>Industry/Sector Analysis</a:t>
            </a:r>
            <a:endParaRPr lang="en-GB" sz="1200" dirty="0">
              <a:solidFill>
                <a:schemeClr val="tx1"/>
              </a:solidFill>
            </a:endParaRPr>
          </a:p>
        </p:txBody>
      </p:sp>
      <p:sp>
        <p:nvSpPr>
          <p:cNvPr id="10" name="Rectangle 9"/>
          <p:cNvSpPr/>
          <p:nvPr/>
        </p:nvSpPr>
        <p:spPr>
          <a:xfrm>
            <a:off x="1162050" y="3429000"/>
            <a:ext cx="1949450" cy="36036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dirty="0">
                <a:solidFill>
                  <a:schemeClr val="tx1"/>
                </a:solidFill>
              </a:rPr>
              <a:t>Organisational Analysis</a:t>
            </a:r>
          </a:p>
        </p:txBody>
      </p:sp>
      <p:cxnSp>
        <p:nvCxnSpPr>
          <p:cNvPr id="11" name="Straight Arrow Connector 10"/>
          <p:cNvCxnSpPr>
            <a:stCxn id="8" idx="2"/>
            <a:endCxn id="9" idx="0"/>
          </p:cNvCxnSpPr>
          <p:nvPr/>
        </p:nvCxnSpPr>
        <p:spPr>
          <a:xfrm>
            <a:off x="2136775" y="2097088"/>
            <a:ext cx="0" cy="45085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2"/>
            <a:endCxn id="10" idx="0"/>
          </p:cNvCxnSpPr>
          <p:nvPr/>
        </p:nvCxnSpPr>
        <p:spPr>
          <a:xfrm>
            <a:off x="2136775" y="2979738"/>
            <a:ext cx="0" cy="449262"/>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352550" y="4057650"/>
            <a:ext cx="1557338" cy="36036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dirty="0">
                <a:solidFill>
                  <a:schemeClr val="tx1"/>
                </a:solidFill>
              </a:rPr>
              <a:t>Strategic Dilemma</a:t>
            </a:r>
            <a:endParaRPr lang="en-GB" sz="1200" dirty="0">
              <a:solidFill>
                <a:schemeClr val="tx1"/>
              </a:solidFill>
            </a:endParaRPr>
          </a:p>
        </p:txBody>
      </p:sp>
      <p:cxnSp>
        <p:nvCxnSpPr>
          <p:cNvPr id="14" name="Straight Arrow Connector 13"/>
          <p:cNvCxnSpPr>
            <a:stCxn id="10" idx="2"/>
            <a:endCxn id="13" idx="0"/>
          </p:cNvCxnSpPr>
          <p:nvPr/>
        </p:nvCxnSpPr>
        <p:spPr>
          <a:xfrm flipH="1">
            <a:off x="2130425" y="3789363"/>
            <a:ext cx="6350" cy="26828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2"/>
            <a:endCxn id="16" idx="0"/>
          </p:cNvCxnSpPr>
          <p:nvPr/>
        </p:nvCxnSpPr>
        <p:spPr>
          <a:xfrm flipH="1">
            <a:off x="2128838" y="4418013"/>
            <a:ext cx="1587" cy="25558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349375" y="4673600"/>
            <a:ext cx="1560513" cy="36036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dirty="0">
                <a:solidFill>
                  <a:schemeClr val="tx1"/>
                </a:solidFill>
              </a:rPr>
              <a:t>Strategic Direction</a:t>
            </a:r>
            <a:endParaRPr lang="en-GB" sz="1200" dirty="0">
              <a:solidFill>
                <a:schemeClr val="tx1"/>
              </a:solidFill>
            </a:endParaRPr>
          </a:p>
        </p:txBody>
      </p:sp>
      <p:sp>
        <p:nvSpPr>
          <p:cNvPr id="17" name="Rectangle 16"/>
          <p:cNvSpPr/>
          <p:nvPr/>
        </p:nvSpPr>
        <p:spPr>
          <a:xfrm>
            <a:off x="1073150" y="5422900"/>
            <a:ext cx="2112963" cy="36036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dirty="0">
                <a:solidFill>
                  <a:schemeClr val="tx1"/>
                </a:solidFill>
              </a:rPr>
              <a:t>Implementation and Control</a:t>
            </a:r>
            <a:endParaRPr lang="en-GB" sz="1200" dirty="0">
              <a:solidFill>
                <a:schemeClr val="tx1"/>
              </a:solidFill>
            </a:endParaRPr>
          </a:p>
        </p:txBody>
      </p:sp>
      <p:cxnSp>
        <p:nvCxnSpPr>
          <p:cNvPr id="18" name="Straight Arrow Connector 17"/>
          <p:cNvCxnSpPr>
            <a:stCxn id="16" idx="2"/>
            <a:endCxn id="17" idx="0"/>
          </p:cNvCxnSpPr>
          <p:nvPr/>
        </p:nvCxnSpPr>
        <p:spPr>
          <a:xfrm>
            <a:off x="2128838" y="5033963"/>
            <a:ext cx="0" cy="38893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rapezoid 16"/>
          <p:cNvSpPr>
            <a:spLocks/>
          </p:cNvSpPr>
          <p:nvPr/>
        </p:nvSpPr>
        <p:spPr bwMode="auto">
          <a:xfrm rot="5400000" flipV="1">
            <a:off x="2767013" y="904875"/>
            <a:ext cx="5257800" cy="4832350"/>
          </a:xfrm>
          <a:custGeom>
            <a:avLst/>
            <a:gdLst>
              <a:gd name="T0" fmla="*/ 0 w 3413704"/>
              <a:gd name="T1" fmla="*/ 84237526 h 2077748"/>
              <a:gd name="T2" fmla="*/ 11471623 w 3413704"/>
              <a:gd name="T3" fmla="*/ 0 h 2077748"/>
              <a:gd name="T4" fmla="*/ 24227763 w 3413704"/>
              <a:gd name="T5" fmla="*/ 84237526 h 2077748"/>
              <a:gd name="T6" fmla="*/ 0 w 3413704"/>
              <a:gd name="T7" fmla="*/ 84237526 h 2077748"/>
              <a:gd name="T8" fmla="*/ 0 60000 65536"/>
              <a:gd name="T9" fmla="*/ 0 60000 65536"/>
              <a:gd name="T10" fmla="*/ 0 60000 65536"/>
              <a:gd name="T11" fmla="*/ 0 60000 65536"/>
              <a:gd name="T12" fmla="*/ 0 w 3413704"/>
              <a:gd name="T13" fmla="*/ 0 h 2077748"/>
              <a:gd name="T14" fmla="*/ 3413704 w 3413704"/>
              <a:gd name="T15" fmla="*/ 2077748 h 2077748"/>
            </a:gdLst>
            <a:ahLst/>
            <a:cxnLst>
              <a:cxn ang="T8">
                <a:pos x="T0" y="T1"/>
              </a:cxn>
              <a:cxn ang="T9">
                <a:pos x="T2" y="T3"/>
              </a:cxn>
              <a:cxn ang="T10">
                <a:pos x="T4" y="T5"/>
              </a:cxn>
              <a:cxn ang="T11">
                <a:pos x="T6" y="T7"/>
              </a:cxn>
            </a:cxnLst>
            <a:rect l="T12" t="T13" r="T14" b="T15"/>
            <a:pathLst>
              <a:path w="3413704" h="2077748">
                <a:moveTo>
                  <a:pt x="0" y="2077748"/>
                </a:moveTo>
                <a:lnTo>
                  <a:pt x="1616358" y="0"/>
                </a:lnTo>
                <a:lnTo>
                  <a:pt x="3413704" y="2077748"/>
                </a:lnTo>
                <a:lnTo>
                  <a:pt x="0" y="20777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AU"/>
          </a:p>
        </p:txBody>
      </p:sp>
      <p:sp>
        <p:nvSpPr>
          <p:cNvPr id="26627" name="Title 1"/>
          <p:cNvSpPr>
            <a:spLocks noGrp="1"/>
          </p:cNvSpPr>
          <p:nvPr>
            <p:ph type="title"/>
          </p:nvPr>
        </p:nvSpPr>
        <p:spPr/>
        <p:txBody>
          <a:bodyPr/>
          <a:lstStyle/>
          <a:p>
            <a:r>
              <a:rPr lang="en-AU" b="1" smtClean="0"/>
              <a:t>Strategic Dilemma</a:t>
            </a:r>
          </a:p>
        </p:txBody>
      </p:sp>
      <p:sp>
        <p:nvSpPr>
          <p:cNvPr id="5" name="Slide Number Placeholder 4"/>
          <p:cNvSpPr>
            <a:spLocks noGrp="1"/>
          </p:cNvSpPr>
          <p:nvPr>
            <p:ph type="sldNum" sz="quarter" idx="12"/>
          </p:nvPr>
        </p:nvSpPr>
        <p:spPr/>
        <p:txBody>
          <a:bodyPr/>
          <a:lstStyle/>
          <a:p>
            <a:pPr>
              <a:defRPr/>
            </a:pPr>
            <a:r>
              <a:rPr lang="en-AU" smtClean="0"/>
              <a:t>Slide </a:t>
            </a:r>
            <a:fld id="{0D5B173B-FA87-4863-9F3D-43126341AB8B}" type="slidenum">
              <a:rPr lang="en-AU" smtClean="0"/>
              <a:pPr>
                <a:defRPr/>
              </a:pPr>
              <a:t>21</a:t>
            </a:fld>
            <a:endParaRPr lang="en-AU"/>
          </a:p>
        </p:txBody>
      </p:sp>
      <p:sp>
        <p:nvSpPr>
          <p:cNvPr id="7" name="TextBox 6"/>
          <p:cNvSpPr txBox="1"/>
          <p:nvPr/>
        </p:nvSpPr>
        <p:spPr bwMode="auto">
          <a:xfrm>
            <a:off x="6638925" y="2441575"/>
            <a:ext cx="1092200" cy="261938"/>
          </a:xfrm>
          <a:prstGeom prst="rect">
            <a:avLst/>
          </a:prstGeom>
          <a:solidFill>
            <a:schemeClr val="bg1"/>
          </a:solidFill>
          <a:ln>
            <a:solidFill>
              <a:schemeClr val="tx1"/>
            </a:solidFill>
          </a:ln>
        </p:spPr>
        <p:txBody>
          <a:bodyPr wrap="none">
            <a:spAutoFit/>
          </a:bodyPr>
          <a:lstStyle/>
          <a:p>
            <a:pPr fontAlgn="auto">
              <a:spcBef>
                <a:spcPts val="0"/>
              </a:spcBef>
              <a:spcAft>
                <a:spcPts val="0"/>
              </a:spcAft>
              <a:defRPr/>
            </a:pPr>
            <a:r>
              <a:rPr lang="en-AU" sz="1100" b="1" dirty="0">
                <a:latin typeface="+mn-lt"/>
                <a:cs typeface="+mn-cs"/>
              </a:rPr>
              <a:t>Miles &amp; Snow</a:t>
            </a:r>
            <a:endParaRPr lang="en-GB" sz="1100" b="1" dirty="0">
              <a:latin typeface="+mn-lt"/>
              <a:cs typeface="+mn-cs"/>
            </a:endParaRPr>
          </a:p>
        </p:txBody>
      </p:sp>
      <p:sp>
        <p:nvSpPr>
          <p:cNvPr id="8" name="TextBox 7"/>
          <p:cNvSpPr txBox="1"/>
          <p:nvPr/>
        </p:nvSpPr>
        <p:spPr bwMode="auto">
          <a:xfrm>
            <a:off x="7631113" y="3494088"/>
            <a:ext cx="930275" cy="261937"/>
          </a:xfrm>
          <a:prstGeom prst="rect">
            <a:avLst/>
          </a:prstGeom>
          <a:solidFill>
            <a:schemeClr val="bg1"/>
          </a:solidFill>
          <a:ln>
            <a:solidFill>
              <a:schemeClr val="tx1"/>
            </a:solidFill>
          </a:ln>
        </p:spPr>
        <p:txBody>
          <a:bodyPr wrap="none">
            <a:spAutoFit/>
          </a:bodyPr>
          <a:lstStyle/>
          <a:p>
            <a:pPr fontAlgn="auto">
              <a:spcBef>
                <a:spcPts val="0"/>
              </a:spcBef>
              <a:spcAft>
                <a:spcPts val="0"/>
              </a:spcAft>
              <a:defRPr/>
            </a:pPr>
            <a:r>
              <a:rPr lang="en-GB" sz="1100" b="1" dirty="0">
                <a:latin typeface="+mn-lt"/>
                <a:cs typeface="+mn-cs"/>
              </a:rPr>
              <a:t>Prospector</a:t>
            </a:r>
          </a:p>
        </p:txBody>
      </p:sp>
      <p:sp>
        <p:nvSpPr>
          <p:cNvPr id="9" name="TextBox 8"/>
          <p:cNvSpPr txBox="1"/>
          <p:nvPr/>
        </p:nvSpPr>
        <p:spPr bwMode="auto">
          <a:xfrm>
            <a:off x="5472113" y="3636963"/>
            <a:ext cx="1138237" cy="261937"/>
          </a:xfrm>
          <a:prstGeom prst="rect">
            <a:avLst/>
          </a:prstGeom>
          <a:solidFill>
            <a:schemeClr val="bg1"/>
          </a:solidFill>
          <a:ln>
            <a:solidFill>
              <a:schemeClr val="tx1"/>
            </a:solidFill>
          </a:ln>
        </p:spPr>
        <p:txBody>
          <a:bodyPr wrap="none">
            <a:spAutoFit/>
          </a:bodyPr>
          <a:lstStyle/>
          <a:p>
            <a:pPr fontAlgn="auto">
              <a:spcBef>
                <a:spcPts val="0"/>
              </a:spcBef>
              <a:spcAft>
                <a:spcPts val="0"/>
              </a:spcAft>
              <a:defRPr/>
            </a:pPr>
            <a:r>
              <a:rPr lang="en-AU" sz="1100" b="1" dirty="0">
                <a:latin typeface="+mn-lt"/>
                <a:cs typeface="+mn-cs"/>
              </a:rPr>
              <a:t>Differentiation</a:t>
            </a:r>
            <a:endParaRPr lang="en-GB" sz="1100" b="1" dirty="0">
              <a:latin typeface="+mn-lt"/>
              <a:cs typeface="+mn-cs"/>
            </a:endParaRPr>
          </a:p>
        </p:txBody>
      </p:sp>
      <p:cxnSp>
        <p:nvCxnSpPr>
          <p:cNvPr id="10" name="Elbow Connector 9"/>
          <p:cNvCxnSpPr>
            <a:endCxn id="9" idx="1"/>
          </p:cNvCxnSpPr>
          <p:nvPr/>
        </p:nvCxnSpPr>
        <p:spPr bwMode="auto">
          <a:xfrm rot="16200000" flipH="1">
            <a:off x="4909344" y="3205956"/>
            <a:ext cx="603250" cy="522288"/>
          </a:xfrm>
          <a:prstGeom prst="bentConnector2">
            <a:avLst/>
          </a:prstGeom>
          <a:solidFill>
            <a:schemeClr val="bg1"/>
          </a:solidFill>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bwMode="auto">
          <a:xfrm>
            <a:off x="5510213" y="4140200"/>
            <a:ext cx="500062" cy="261938"/>
          </a:xfrm>
          <a:prstGeom prst="rect">
            <a:avLst/>
          </a:prstGeom>
          <a:solidFill>
            <a:schemeClr val="bg1"/>
          </a:solidFill>
          <a:ln>
            <a:solidFill>
              <a:schemeClr val="tx1"/>
            </a:solidFill>
          </a:ln>
        </p:spPr>
        <p:txBody>
          <a:bodyPr wrap="none">
            <a:spAutoFit/>
          </a:bodyPr>
          <a:lstStyle/>
          <a:p>
            <a:pPr fontAlgn="auto">
              <a:spcBef>
                <a:spcPts val="0"/>
              </a:spcBef>
              <a:spcAft>
                <a:spcPts val="0"/>
              </a:spcAft>
              <a:defRPr/>
            </a:pPr>
            <a:r>
              <a:rPr lang="en-AU" sz="1100" b="1" dirty="0">
                <a:latin typeface="+mn-lt"/>
                <a:cs typeface="+mn-cs"/>
              </a:rPr>
              <a:t>Cost</a:t>
            </a:r>
            <a:endParaRPr lang="en-GB" sz="1100" b="1" dirty="0">
              <a:latin typeface="+mn-lt"/>
              <a:cs typeface="+mn-cs"/>
            </a:endParaRPr>
          </a:p>
        </p:txBody>
      </p:sp>
      <p:cxnSp>
        <p:nvCxnSpPr>
          <p:cNvPr id="12" name="Elbow Connector 11"/>
          <p:cNvCxnSpPr>
            <a:endCxn id="11" idx="1"/>
          </p:cNvCxnSpPr>
          <p:nvPr/>
        </p:nvCxnSpPr>
        <p:spPr bwMode="auto">
          <a:xfrm rot="16200000" flipH="1">
            <a:off x="4748212" y="3509963"/>
            <a:ext cx="963613" cy="560388"/>
          </a:xfrm>
          <a:prstGeom prst="bentConnector2">
            <a:avLst/>
          </a:prstGeom>
          <a:solidFill>
            <a:schemeClr val="bg1"/>
          </a:solidFill>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auto">
          <a:xfrm>
            <a:off x="7631113" y="3917950"/>
            <a:ext cx="796925" cy="261938"/>
          </a:xfrm>
          <a:prstGeom prst="rect">
            <a:avLst/>
          </a:prstGeom>
          <a:solidFill>
            <a:schemeClr val="bg1"/>
          </a:solidFill>
          <a:ln>
            <a:solidFill>
              <a:schemeClr val="tx1"/>
            </a:solidFill>
          </a:ln>
        </p:spPr>
        <p:txBody>
          <a:bodyPr wrap="none">
            <a:spAutoFit/>
          </a:bodyPr>
          <a:lstStyle/>
          <a:p>
            <a:pPr fontAlgn="auto">
              <a:spcBef>
                <a:spcPts val="0"/>
              </a:spcBef>
              <a:spcAft>
                <a:spcPts val="0"/>
              </a:spcAft>
              <a:defRPr/>
            </a:pPr>
            <a:r>
              <a:rPr lang="en-GB" sz="1100" b="1" dirty="0">
                <a:latin typeface="+mn-lt"/>
                <a:cs typeface="+mn-cs"/>
              </a:rPr>
              <a:t>Defender</a:t>
            </a:r>
          </a:p>
        </p:txBody>
      </p:sp>
      <p:sp>
        <p:nvSpPr>
          <p:cNvPr id="14" name="TextBox 13"/>
          <p:cNvSpPr txBox="1"/>
          <p:nvPr/>
        </p:nvSpPr>
        <p:spPr bwMode="auto">
          <a:xfrm>
            <a:off x="7631113" y="4340225"/>
            <a:ext cx="781050" cy="261938"/>
          </a:xfrm>
          <a:prstGeom prst="rect">
            <a:avLst/>
          </a:prstGeom>
          <a:solidFill>
            <a:schemeClr val="bg1"/>
          </a:solidFill>
          <a:ln>
            <a:solidFill>
              <a:schemeClr val="tx1"/>
            </a:solidFill>
          </a:ln>
        </p:spPr>
        <p:txBody>
          <a:bodyPr wrap="none">
            <a:spAutoFit/>
          </a:bodyPr>
          <a:lstStyle/>
          <a:p>
            <a:pPr fontAlgn="auto">
              <a:spcBef>
                <a:spcPts val="0"/>
              </a:spcBef>
              <a:spcAft>
                <a:spcPts val="0"/>
              </a:spcAft>
              <a:defRPr/>
            </a:pPr>
            <a:r>
              <a:rPr lang="en-GB" sz="1100" b="1" dirty="0">
                <a:latin typeface="+mn-lt"/>
                <a:cs typeface="+mn-cs"/>
              </a:rPr>
              <a:t>Analyser</a:t>
            </a:r>
          </a:p>
        </p:txBody>
      </p:sp>
      <p:sp>
        <p:nvSpPr>
          <p:cNvPr id="15" name="TextBox 14"/>
          <p:cNvSpPr txBox="1"/>
          <p:nvPr/>
        </p:nvSpPr>
        <p:spPr bwMode="auto">
          <a:xfrm>
            <a:off x="7631113" y="4762500"/>
            <a:ext cx="709612" cy="261938"/>
          </a:xfrm>
          <a:prstGeom prst="rect">
            <a:avLst/>
          </a:prstGeom>
          <a:solidFill>
            <a:schemeClr val="bg1"/>
          </a:solidFill>
          <a:ln>
            <a:solidFill>
              <a:schemeClr val="tx1"/>
            </a:solidFill>
          </a:ln>
        </p:spPr>
        <p:txBody>
          <a:bodyPr wrap="none">
            <a:spAutoFit/>
          </a:bodyPr>
          <a:lstStyle/>
          <a:p>
            <a:pPr fontAlgn="auto">
              <a:spcBef>
                <a:spcPts val="0"/>
              </a:spcBef>
              <a:spcAft>
                <a:spcPts val="0"/>
              </a:spcAft>
              <a:defRPr/>
            </a:pPr>
            <a:r>
              <a:rPr lang="en-GB" sz="1100" b="1" dirty="0">
                <a:latin typeface="+mn-lt"/>
                <a:cs typeface="+mn-cs"/>
              </a:rPr>
              <a:t>Reactor</a:t>
            </a:r>
          </a:p>
        </p:txBody>
      </p:sp>
      <p:cxnSp>
        <p:nvCxnSpPr>
          <p:cNvPr id="16" name="Elbow Connector 15"/>
          <p:cNvCxnSpPr>
            <a:stCxn id="22" idx="2"/>
            <a:endCxn id="15" idx="1"/>
          </p:cNvCxnSpPr>
          <p:nvPr/>
        </p:nvCxnSpPr>
        <p:spPr bwMode="auto">
          <a:xfrm rot="16200000" flipH="1">
            <a:off x="6599238" y="3860800"/>
            <a:ext cx="1617662" cy="446088"/>
          </a:xfrm>
          <a:prstGeom prst="bentConnector2">
            <a:avLst/>
          </a:prstGeom>
          <a:solidFill>
            <a:schemeClr val="bg1"/>
          </a:solidFill>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22" idx="2"/>
            <a:endCxn id="8" idx="1"/>
          </p:cNvCxnSpPr>
          <p:nvPr/>
        </p:nvCxnSpPr>
        <p:spPr bwMode="auto">
          <a:xfrm rot="16200000" flipH="1">
            <a:off x="7232650" y="3227388"/>
            <a:ext cx="350837" cy="446088"/>
          </a:xfrm>
          <a:prstGeom prst="bentConnector2">
            <a:avLst/>
          </a:prstGeom>
          <a:solidFill>
            <a:schemeClr val="bg1"/>
          </a:solidFill>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22" idx="2"/>
            <a:endCxn id="13" idx="1"/>
          </p:cNvCxnSpPr>
          <p:nvPr/>
        </p:nvCxnSpPr>
        <p:spPr bwMode="auto">
          <a:xfrm rot="16200000" flipH="1">
            <a:off x="7020719" y="3439319"/>
            <a:ext cx="774700" cy="446088"/>
          </a:xfrm>
          <a:prstGeom prst="bentConnector2">
            <a:avLst/>
          </a:prstGeom>
          <a:solidFill>
            <a:schemeClr val="bg1"/>
          </a:solidFill>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22" idx="2"/>
            <a:endCxn id="14" idx="1"/>
          </p:cNvCxnSpPr>
          <p:nvPr/>
        </p:nvCxnSpPr>
        <p:spPr bwMode="auto">
          <a:xfrm rot="16200000" flipH="1">
            <a:off x="6809581" y="3650457"/>
            <a:ext cx="1196975" cy="446088"/>
          </a:xfrm>
          <a:prstGeom prst="bentConnector2">
            <a:avLst/>
          </a:prstGeom>
          <a:solidFill>
            <a:schemeClr val="bg1"/>
          </a:solidFill>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bwMode="auto">
          <a:xfrm>
            <a:off x="4837113" y="2441575"/>
            <a:ext cx="600075" cy="261938"/>
          </a:xfrm>
          <a:prstGeom prst="rect">
            <a:avLst/>
          </a:prstGeom>
          <a:solidFill>
            <a:schemeClr val="bg1"/>
          </a:solidFill>
          <a:ln>
            <a:solidFill>
              <a:schemeClr val="tx1"/>
            </a:solidFill>
          </a:ln>
        </p:spPr>
        <p:txBody>
          <a:bodyPr wrap="none">
            <a:spAutoFit/>
          </a:bodyPr>
          <a:lstStyle/>
          <a:p>
            <a:pPr fontAlgn="auto">
              <a:spcBef>
                <a:spcPts val="0"/>
              </a:spcBef>
              <a:spcAft>
                <a:spcPts val="0"/>
              </a:spcAft>
              <a:defRPr/>
            </a:pPr>
            <a:r>
              <a:rPr lang="en-AU" sz="1100" b="1" dirty="0">
                <a:latin typeface="+mn-lt"/>
                <a:cs typeface="+mn-cs"/>
              </a:rPr>
              <a:t>Porter</a:t>
            </a:r>
            <a:endParaRPr lang="en-GB" sz="1100" b="1" dirty="0">
              <a:latin typeface="+mn-lt"/>
              <a:cs typeface="+mn-cs"/>
            </a:endParaRPr>
          </a:p>
        </p:txBody>
      </p:sp>
      <p:sp>
        <p:nvSpPr>
          <p:cNvPr id="21" name="TextBox 20"/>
          <p:cNvSpPr txBox="1"/>
          <p:nvPr/>
        </p:nvSpPr>
        <p:spPr bwMode="auto">
          <a:xfrm>
            <a:off x="5492750" y="1760538"/>
            <a:ext cx="1233488" cy="261937"/>
          </a:xfrm>
          <a:prstGeom prst="rect">
            <a:avLst/>
          </a:prstGeom>
          <a:solidFill>
            <a:schemeClr val="bg1"/>
          </a:solidFill>
          <a:ln>
            <a:solidFill>
              <a:schemeClr val="tx1"/>
            </a:solidFill>
          </a:ln>
        </p:spPr>
        <p:txBody>
          <a:bodyPr wrap="none">
            <a:spAutoFit/>
          </a:bodyPr>
          <a:lstStyle/>
          <a:p>
            <a:pPr fontAlgn="auto">
              <a:spcBef>
                <a:spcPts val="0"/>
              </a:spcBef>
              <a:spcAft>
                <a:spcPts val="0"/>
              </a:spcAft>
              <a:defRPr/>
            </a:pPr>
            <a:r>
              <a:rPr lang="en-AU" sz="1100" b="1" dirty="0">
                <a:latin typeface="+mn-lt"/>
                <a:cs typeface="+mn-cs"/>
              </a:rPr>
              <a:t>Generic Models</a:t>
            </a:r>
            <a:endParaRPr lang="en-GB" sz="1100" b="1" dirty="0">
              <a:latin typeface="+mn-lt"/>
              <a:cs typeface="+mn-cs"/>
            </a:endParaRPr>
          </a:p>
        </p:txBody>
      </p:sp>
      <p:sp>
        <p:nvSpPr>
          <p:cNvPr id="22" name="TextBox 21"/>
          <p:cNvSpPr txBox="1"/>
          <p:nvPr/>
        </p:nvSpPr>
        <p:spPr bwMode="auto">
          <a:xfrm>
            <a:off x="6778625" y="3013075"/>
            <a:ext cx="812800" cy="261938"/>
          </a:xfrm>
          <a:prstGeom prst="rect">
            <a:avLst/>
          </a:prstGeom>
          <a:solidFill>
            <a:schemeClr val="bg1"/>
          </a:solidFill>
          <a:ln>
            <a:solidFill>
              <a:schemeClr val="tx1"/>
            </a:solidFill>
          </a:ln>
        </p:spPr>
        <p:txBody>
          <a:bodyPr wrap="none">
            <a:spAutoFit/>
          </a:bodyPr>
          <a:lstStyle/>
          <a:p>
            <a:pPr fontAlgn="auto">
              <a:spcBef>
                <a:spcPts val="0"/>
              </a:spcBef>
              <a:spcAft>
                <a:spcPts val="0"/>
              </a:spcAft>
              <a:defRPr/>
            </a:pPr>
            <a:r>
              <a:rPr lang="en-AU" sz="1100" b="1" dirty="0">
                <a:latin typeface="+mn-lt"/>
                <a:cs typeface="+mn-cs"/>
              </a:rPr>
              <a:t>Typology</a:t>
            </a:r>
            <a:endParaRPr lang="en-GB" sz="1100" b="1" dirty="0">
              <a:latin typeface="+mn-lt"/>
              <a:cs typeface="+mn-cs"/>
            </a:endParaRPr>
          </a:p>
        </p:txBody>
      </p:sp>
      <p:cxnSp>
        <p:nvCxnSpPr>
          <p:cNvPr id="26646" name="Straight Connector 95"/>
          <p:cNvCxnSpPr>
            <a:cxnSpLocks noChangeShapeType="1"/>
            <a:stCxn id="7" idx="2"/>
            <a:endCxn id="22" idx="0"/>
          </p:cNvCxnSpPr>
          <p:nvPr/>
        </p:nvCxnSpPr>
        <p:spPr bwMode="auto">
          <a:xfrm>
            <a:off x="7185025" y="2703513"/>
            <a:ext cx="0" cy="309562"/>
          </a:xfrm>
          <a:prstGeom prst="line">
            <a:avLst/>
          </a:prstGeom>
          <a:noFill/>
          <a:ln w="34925" algn="ctr">
            <a:solidFill>
              <a:schemeClr val="bg1"/>
            </a:solidFill>
            <a:round/>
            <a:headEnd/>
            <a:tailEnd/>
          </a:ln>
          <a:extLst>
            <a:ext uri="{909E8E84-426E-40DD-AFC4-6F175D3DCCD1}">
              <a14:hiddenFill xmlns:a14="http://schemas.microsoft.com/office/drawing/2010/main">
                <a:noFill/>
              </a14:hiddenFill>
            </a:ext>
          </a:extLst>
        </p:spPr>
      </p:cxnSp>
      <p:cxnSp>
        <p:nvCxnSpPr>
          <p:cNvPr id="26647" name="Elbow Connector 97"/>
          <p:cNvCxnSpPr>
            <a:cxnSpLocks noChangeShapeType="1"/>
            <a:stCxn id="20" idx="0"/>
            <a:endCxn id="21" idx="2"/>
          </p:cNvCxnSpPr>
          <p:nvPr/>
        </p:nvCxnSpPr>
        <p:spPr bwMode="auto">
          <a:xfrm rot="5400000" flipH="1" flipV="1">
            <a:off x="5413375" y="1746250"/>
            <a:ext cx="419100" cy="971550"/>
          </a:xfrm>
          <a:prstGeom prst="bentConnector3">
            <a:avLst>
              <a:gd name="adj1" fmla="val 50000"/>
            </a:avLst>
          </a:prstGeom>
          <a:noFill/>
          <a:ln w="34925" algn="ctr">
            <a:solidFill>
              <a:schemeClr val="bg1"/>
            </a:solidFill>
            <a:round/>
            <a:headEnd/>
            <a:tailEnd/>
          </a:ln>
          <a:extLst>
            <a:ext uri="{909E8E84-426E-40DD-AFC4-6F175D3DCCD1}">
              <a14:hiddenFill xmlns:a14="http://schemas.microsoft.com/office/drawing/2010/main">
                <a:noFill/>
              </a14:hiddenFill>
            </a:ext>
          </a:extLst>
        </p:spPr>
      </p:cxnSp>
      <p:cxnSp>
        <p:nvCxnSpPr>
          <p:cNvPr id="26648" name="Elbow Connector 98"/>
          <p:cNvCxnSpPr>
            <a:cxnSpLocks noChangeShapeType="1"/>
            <a:stCxn id="7" idx="0"/>
            <a:endCxn id="21" idx="2"/>
          </p:cNvCxnSpPr>
          <p:nvPr/>
        </p:nvCxnSpPr>
        <p:spPr bwMode="auto">
          <a:xfrm rot="16200000" flipV="1">
            <a:off x="6437313" y="1693862"/>
            <a:ext cx="419100" cy="1076325"/>
          </a:xfrm>
          <a:prstGeom prst="bentConnector3">
            <a:avLst>
              <a:gd name="adj1" fmla="val 50000"/>
            </a:avLst>
          </a:prstGeom>
          <a:noFill/>
          <a:ln w="34925" algn="ctr">
            <a:solidFill>
              <a:schemeClr val="bg1"/>
            </a:solidFill>
            <a:round/>
            <a:headEnd/>
            <a:tailEnd/>
          </a:ln>
          <a:extLst>
            <a:ext uri="{909E8E84-426E-40DD-AFC4-6F175D3DCCD1}">
              <a14:hiddenFill xmlns:a14="http://schemas.microsoft.com/office/drawing/2010/main">
                <a:noFill/>
              </a14:hiddenFill>
            </a:ext>
          </a:extLst>
        </p:spPr>
      </p:cxnSp>
      <p:cxnSp>
        <p:nvCxnSpPr>
          <p:cNvPr id="26649" name="Straight Connector 115"/>
          <p:cNvCxnSpPr>
            <a:cxnSpLocks noChangeShapeType="1"/>
            <a:stCxn id="20" idx="2"/>
          </p:cNvCxnSpPr>
          <p:nvPr/>
        </p:nvCxnSpPr>
        <p:spPr bwMode="auto">
          <a:xfrm>
            <a:off x="5137150" y="2703513"/>
            <a:ext cx="0" cy="346075"/>
          </a:xfrm>
          <a:prstGeom prst="line">
            <a:avLst/>
          </a:prstGeom>
          <a:noFill/>
          <a:ln w="34925" algn="ctr">
            <a:solidFill>
              <a:schemeClr val="bg1"/>
            </a:solidFill>
            <a:round/>
            <a:headEnd/>
            <a:tailEnd/>
          </a:ln>
          <a:extLst>
            <a:ext uri="{909E8E84-426E-40DD-AFC4-6F175D3DCCD1}">
              <a14:hiddenFill xmlns:a14="http://schemas.microsoft.com/office/drawing/2010/main">
                <a:noFill/>
              </a14:hiddenFill>
            </a:ext>
          </a:extLst>
        </p:spPr>
      </p:cxnSp>
      <p:sp>
        <p:nvSpPr>
          <p:cNvPr id="27" name="TextBox 26"/>
          <p:cNvSpPr txBox="1"/>
          <p:nvPr/>
        </p:nvSpPr>
        <p:spPr bwMode="auto">
          <a:xfrm>
            <a:off x="4683125" y="3035300"/>
            <a:ext cx="1093788" cy="261938"/>
          </a:xfrm>
          <a:prstGeom prst="rect">
            <a:avLst/>
          </a:prstGeom>
          <a:solidFill>
            <a:schemeClr val="bg1"/>
          </a:solidFill>
          <a:ln>
            <a:solidFill>
              <a:schemeClr val="tx1"/>
            </a:solidFill>
          </a:ln>
        </p:spPr>
        <p:txBody>
          <a:bodyPr wrap="none">
            <a:spAutoFit/>
          </a:bodyPr>
          <a:lstStyle/>
          <a:p>
            <a:pPr fontAlgn="auto">
              <a:spcBef>
                <a:spcPts val="0"/>
              </a:spcBef>
              <a:spcAft>
                <a:spcPts val="0"/>
              </a:spcAft>
              <a:defRPr/>
            </a:pPr>
            <a:r>
              <a:rPr lang="en-AU" sz="1100" b="1" dirty="0">
                <a:latin typeface="+mn-lt"/>
                <a:cs typeface="+mn-cs"/>
              </a:rPr>
              <a:t>Market Focus</a:t>
            </a:r>
            <a:endParaRPr lang="en-GB" sz="1100" b="1" dirty="0">
              <a:latin typeface="+mn-lt"/>
              <a:cs typeface="+mn-cs"/>
            </a:endParaRPr>
          </a:p>
        </p:txBody>
      </p:sp>
      <p:sp>
        <p:nvSpPr>
          <p:cNvPr id="28" name="Rectangle 27"/>
          <p:cNvSpPr/>
          <p:nvPr/>
        </p:nvSpPr>
        <p:spPr>
          <a:xfrm>
            <a:off x="1155700" y="1076325"/>
            <a:ext cx="1433513" cy="36036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dirty="0">
                <a:solidFill>
                  <a:schemeClr val="tx1"/>
                </a:solidFill>
              </a:rPr>
              <a:t>Macro Analysis</a:t>
            </a:r>
            <a:endParaRPr lang="en-GB" sz="1200" dirty="0">
              <a:solidFill>
                <a:schemeClr val="tx1"/>
              </a:solidFill>
            </a:endParaRPr>
          </a:p>
        </p:txBody>
      </p:sp>
      <p:sp>
        <p:nvSpPr>
          <p:cNvPr id="29" name="Rectangle 28"/>
          <p:cNvSpPr/>
          <p:nvPr/>
        </p:nvSpPr>
        <p:spPr>
          <a:xfrm>
            <a:off x="1155700" y="1616075"/>
            <a:ext cx="1433513" cy="4318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dirty="0">
                <a:solidFill>
                  <a:schemeClr val="tx1"/>
                </a:solidFill>
              </a:rPr>
              <a:t>Industry/Sector Analysis</a:t>
            </a:r>
            <a:endParaRPr lang="en-GB" sz="1200" dirty="0">
              <a:solidFill>
                <a:schemeClr val="tx1"/>
              </a:solidFill>
            </a:endParaRPr>
          </a:p>
        </p:txBody>
      </p:sp>
      <p:sp>
        <p:nvSpPr>
          <p:cNvPr id="30" name="Rectangle 29"/>
          <p:cNvSpPr/>
          <p:nvPr/>
        </p:nvSpPr>
        <p:spPr>
          <a:xfrm>
            <a:off x="896938" y="2209800"/>
            <a:ext cx="1949450" cy="36036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dirty="0">
                <a:solidFill>
                  <a:schemeClr val="tx1"/>
                </a:solidFill>
              </a:rPr>
              <a:t>Organisational Analysis</a:t>
            </a:r>
          </a:p>
        </p:txBody>
      </p:sp>
      <p:cxnSp>
        <p:nvCxnSpPr>
          <p:cNvPr id="31" name="Straight Arrow Connector 30"/>
          <p:cNvCxnSpPr/>
          <p:nvPr/>
        </p:nvCxnSpPr>
        <p:spPr>
          <a:xfrm>
            <a:off x="1871663" y="1436688"/>
            <a:ext cx="0" cy="179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1871663" y="2047875"/>
            <a:ext cx="0" cy="1619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31800" y="2984500"/>
            <a:ext cx="2879725" cy="623888"/>
          </a:xfrm>
          <a:prstGeom prst="rect">
            <a:avLst/>
          </a:prstGeom>
          <a:solidFill>
            <a:srgbClr val="FFCC66"/>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2000" dirty="0">
                <a:solidFill>
                  <a:schemeClr val="tx1"/>
                </a:solidFill>
              </a:rPr>
              <a:t>Strategic Dilemma</a:t>
            </a:r>
            <a:endParaRPr lang="en-GB" sz="2000" dirty="0">
              <a:solidFill>
                <a:schemeClr val="tx1"/>
              </a:solidFill>
            </a:endParaRPr>
          </a:p>
        </p:txBody>
      </p:sp>
      <p:cxnSp>
        <p:nvCxnSpPr>
          <p:cNvPr id="34" name="Straight Arrow Connector 33"/>
          <p:cNvCxnSpPr/>
          <p:nvPr/>
        </p:nvCxnSpPr>
        <p:spPr>
          <a:xfrm>
            <a:off x="1871663" y="2570163"/>
            <a:ext cx="0" cy="4143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868488" y="3608388"/>
            <a:ext cx="6350" cy="4048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092200" y="4013200"/>
            <a:ext cx="1560513" cy="36036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dirty="0">
                <a:solidFill>
                  <a:schemeClr val="tx1"/>
                </a:solidFill>
              </a:rPr>
              <a:t>Strategic Direction</a:t>
            </a:r>
            <a:endParaRPr lang="en-GB" sz="1200" dirty="0">
              <a:solidFill>
                <a:schemeClr val="tx1"/>
              </a:solidFill>
            </a:endParaRPr>
          </a:p>
        </p:txBody>
      </p:sp>
      <p:sp>
        <p:nvSpPr>
          <p:cNvPr id="37" name="Rectangle 36"/>
          <p:cNvSpPr/>
          <p:nvPr/>
        </p:nvSpPr>
        <p:spPr>
          <a:xfrm>
            <a:off x="815975" y="4762500"/>
            <a:ext cx="2112963" cy="36036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dirty="0">
                <a:solidFill>
                  <a:schemeClr val="tx1"/>
                </a:solidFill>
              </a:rPr>
              <a:t>Implementation and Control</a:t>
            </a:r>
            <a:endParaRPr lang="en-GB" sz="1200" dirty="0">
              <a:solidFill>
                <a:schemeClr val="tx1"/>
              </a:solidFill>
            </a:endParaRPr>
          </a:p>
        </p:txBody>
      </p:sp>
      <p:cxnSp>
        <p:nvCxnSpPr>
          <p:cNvPr id="38" name="Straight Arrow Connector 37"/>
          <p:cNvCxnSpPr/>
          <p:nvPr/>
        </p:nvCxnSpPr>
        <p:spPr>
          <a:xfrm>
            <a:off x="1871663" y="4373563"/>
            <a:ext cx="0" cy="3889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r"/>
            <a:r>
              <a:rPr lang="en-US" smtClean="0"/>
              <a:t>Miles &amp; Snow Typology</a:t>
            </a:r>
          </a:p>
        </p:txBody>
      </p:sp>
      <p:sp>
        <p:nvSpPr>
          <p:cNvPr id="5" name="Slide Number Placeholder 4"/>
          <p:cNvSpPr>
            <a:spLocks noGrp="1"/>
          </p:cNvSpPr>
          <p:nvPr>
            <p:ph type="sldNum" sz="quarter" idx="12"/>
          </p:nvPr>
        </p:nvSpPr>
        <p:spPr/>
        <p:txBody>
          <a:bodyPr/>
          <a:lstStyle/>
          <a:p>
            <a:pPr>
              <a:defRPr/>
            </a:pPr>
            <a:r>
              <a:rPr lang="en-AU" smtClean="0"/>
              <a:t>Slide </a:t>
            </a:r>
            <a:fld id="{8773999E-8A7A-419D-B919-D186B3D42EB0}" type="slidenum">
              <a:rPr lang="en-AU" smtClean="0"/>
              <a:pPr>
                <a:defRPr/>
              </a:pPr>
              <a:t>22</a:t>
            </a:fld>
            <a:endParaRPr lang="en-AU"/>
          </a:p>
        </p:txBody>
      </p:sp>
      <p:sp>
        <p:nvSpPr>
          <p:cNvPr id="27653" name="Content Placeholder 6"/>
          <p:cNvSpPr>
            <a:spLocks noGrp="1"/>
          </p:cNvSpPr>
          <p:nvPr>
            <p:ph idx="1"/>
          </p:nvPr>
        </p:nvSpPr>
        <p:spPr>
          <a:xfrm>
            <a:off x="323850" y="1052513"/>
            <a:ext cx="8286750" cy="5329237"/>
          </a:xfrm>
        </p:spPr>
        <p:txBody>
          <a:bodyPr/>
          <a:lstStyle/>
          <a:p>
            <a:pPr eaLnBrk="1" fontAlgn="t" hangingPunct="1"/>
            <a:r>
              <a:rPr lang="en-AU" sz="2000" b="1" smtClean="0">
                <a:solidFill>
                  <a:srgbClr val="0000FF"/>
                </a:solidFill>
              </a:rPr>
              <a:t>Defenders</a:t>
            </a:r>
            <a:r>
              <a:rPr lang="en-AU" sz="2000" smtClean="0"/>
              <a:t>: Organizations that seek to develop efficiencies within a stable environment in order to defend their position in the market against potential competition</a:t>
            </a:r>
          </a:p>
          <a:p>
            <a:pPr eaLnBrk="1" fontAlgn="t" hangingPunct="1"/>
            <a:r>
              <a:rPr lang="en-AU" sz="2000" b="1" smtClean="0">
                <a:solidFill>
                  <a:srgbClr val="0000FF"/>
                </a:solidFill>
              </a:rPr>
              <a:t>Prospectors</a:t>
            </a:r>
            <a:r>
              <a:rPr lang="en-AU" sz="2000" smtClean="0"/>
              <a:t>: Organisations that are constantly seeking new markets and opportunities to enter, these type of organisations tend not to develop complete efficiencies and profitability however is very adaptive to a changing environment. </a:t>
            </a:r>
          </a:p>
          <a:p>
            <a:pPr eaLnBrk="1" fontAlgn="t" hangingPunct="1"/>
            <a:r>
              <a:rPr lang="en-AU" sz="2000" smtClean="0"/>
              <a:t> </a:t>
            </a:r>
            <a:r>
              <a:rPr lang="en-AU" sz="2000" b="1" smtClean="0">
                <a:solidFill>
                  <a:srgbClr val="0000FF"/>
                </a:solidFill>
              </a:rPr>
              <a:t>Analysers</a:t>
            </a:r>
            <a:r>
              <a:rPr lang="en-AU" sz="2000" smtClean="0"/>
              <a:t>: Analysers choose a balance between the Defender and Prospector Strategy. Not adopting any new opportunities or markets until it is proven to be lucrative and in the meanwhile attempting to increase their efficiency as much as possible</a:t>
            </a:r>
          </a:p>
          <a:p>
            <a:pPr eaLnBrk="1" fontAlgn="t" hangingPunct="1"/>
            <a:r>
              <a:rPr lang="en-AU" sz="2000" smtClean="0"/>
              <a:t> </a:t>
            </a:r>
            <a:r>
              <a:rPr lang="en-AU" sz="2000" b="1" smtClean="0">
                <a:solidFill>
                  <a:srgbClr val="0000FF"/>
                </a:solidFill>
              </a:rPr>
              <a:t>Reactors</a:t>
            </a:r>
            <a:r>
              <a:rPr lang="en-AU" sz="2000" smtClean="0"/>
              <a:t>: Reactors are organisations that fail to develop consistent strategies for dealing with and adapting to the changing environment</a:t>
            </a:r>
          </a:p>
        </p:txBody>
      </p: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AU" b="1" smtClean="0">
                <a:solidFill>
                  <a:schemeClr val="accent2"/>
                </a:solidFill>
              </a:rPr>
              <a:t>Strategic Dilemma for Organisations</a:t>
            </a:r>
          </a:p>
        </p:txBody>
      </p:sp>
      <p:sp>
        <p:nvSpPr>
          <p:cNvPr id="5" name="Slide Number Placeholder 4"/>
          <p:cNvSpPr>
            <a:spLocks noGrp="1"/>
          </p:cNvSpPr>
          <p:nvPr>
            <p:ph type="sldNum" sz="quarter" idx="12"/>
          </p:nvPr>
        </p:nvSpPr>
        <p:spPr/>
        <p:txBody>
          <a:bodyPr/>
          <a:lstStyle/>
          <a:p>
            <a:pPr>
              <a:defRPr/>
            </a:pPr>
            <a:r>
              <a:rPr lang="en-AU" smtClean="0"/>
              <a:t>Slide </a:t>
            </a:r>
            <a:fld id="{1C82E1F4-47E8-4B1F-9F56-2E3156DE246F}" type="slidenum">
              <a:rPr lang="en-AU" smtClean="0"/>
              <a:pPr>
                <a:defRPr/>
              </a:pPr>
              <a:t>23</a:t>
            </a:fld>
            <a:endParaRPr lang="en-AU"/>
          </a:p>
        </p:txBody>
      </p:sp>
      <p:sp>
        <p:nvSpPr>
          <p:cNvPr id="22" name="TextBox 21"/>
          <p:cNvSpPr txBox="1"/>
          <p:nvPr/>
        </p:nvSpPr>
        <p:spPr bwMode="auto">
          <a:xfrm>
            <a:off x="1119188" y="1462088"/>
            <a:ext cx="1714500" cy="338137"/>
          </a:xfrm>
          <a:prstGeom prst="rect">
            <a:avLst/>
          </a:prstGeom>
          <a:solidFill>
            <a:srgbClr val="FFCC66"/>
          </a:solidFill>
          <a:ln w="22225">
            <a:solidFill>
              <a:schemeClr val="tx1"/>
            </a:solidFill>
          </a:ln>
        </p:spPr>
        <p:txBody>
          <a:bodyPr wrap="none">
            <a:spAutoFit/>
          </a:bodyPr>
          <a:lstStyle/>
          <a:p>
            <a:pPr fontAlgn="auto">
              <a:spcBef>
                <a:spcPts val="0"/>
              </a:spcBef>
              <a:spcAft>
                <a:spcPts val="0"/>
              </a:spcAft>
              <a:defRPr/>
            </a:pPr>
            <a:r>
              <a:rPr lang="en-AU" sz="1600" b="1" dirty="0">
                <a:latin typeface="+mn-lt"/>
                <a:cs typeface="+mn-cs"/>
              </a:rPr>
              <a:t>Generic Models</a:t>
            </a:r>
            <a:endParaRPr lang="en-GB" sz="1600" b="1" dirty="0">
              <a:latin typeface="+mn-lt"/>
              <a:cs typeface="+mn-cs"/>
            </a:endParaRPr>
          </a:p>
        </p:txBody>
      </p:sp>
      <p:cxnSp>
        <p:nvCxnSpPr>
          <p:cNvPr id="28678" name="Elbow Connector 97"/>
          <p:cNvCxnSpPr>
            <a:cxnSpLocks noChangeShapeType="1"/>
            <a:stCxn id="21" idx="0"/>
            <a:endCxn id="22" idx="2"/>
          </p:cNvCxnSpPr>
          <p:nvPr/>
        </p:nvCxnSpPr>
        <p:spPr bwMode="auto">
          <a:xfrm rot="5400000" flipH="1" flipV="1">
            <a:off x="1382713" y="1495425"/>
            <a:ext cx="288925" cy="898525"/>
          </a:xfrm>
          <a:prstGeom prst="bentConnector3">
            <a:avLst>
              <a:gd name="adj1" fmla="val 50000"/>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28679" name="Elbow Connector 98"/>
          <p:cNvCxnSpPr>
            <a:cxnSpLocks noChangeShapeType="1"/>
            <a:stCxn id="8" idx="0"/>
            <a:endCxn id="22" idx="2"/>
          </p:cNvCxnSpPr>
          <p:nvPr/>
        </p:nvCxnSpPr>
        <p:spPr bwMode="auto">
          <a:xfrm rot="16200000" flipV="1">
            <a:off x="2360613" y="1416050"/>
            <a:ext cx="288925" cy="1057275"/>
          </a:xfrm>
          <a:prstGeom prst="bentConnector3">
            <a:avLst>
              <a:gd name="adj1" fmla="val 50000"/>
            </a:avLst>
          </a:prstGeom>
          <a:noFill/>
          <a:ln w="22225" algn="ctr">
            <a:solidFill>
              <a:schemeClr val="tx1"/>
            </a:solidFill>
            <a:round/>
            <a:headEnd/>
            <a:tailEnd/>
          </a:ln>
          <a:extLst>
            <a:ext uri="{909E8E84-426E-40DD-AFC4-6F175D3DCCD1}">
              <a14:hiddenFill xmlns:a14="http://schemas.microsoft.com/office/drawing/2010/main">
                <a:noFill/>
              </a14:hiddenFill>
            </a:ext>
          </a:extLst>
        </p:spPr>
      </p:cxnSp>
      <p:sp>
        <p:nvSpPr>
          <p:cNvPr id="8" name="TextBox 7"/>
          <p:cNvSpPr txBox="1"/>
          <p:nvPr/>
        </p:nvSpPr>
        <p:spPr bwMode="auto">
          <a:xfrm>
            <a:off x="2293938" y="2089150"/>
            <a:ext cx="1481137" cy="331788"/>
          </a:xfrm>
          <a:prstGeom prst="rect">
            <a:avLst/>
          </a:prstGeom>
          <a:solidFill>
            <a:srgbClr val="99CCFF"/>
          </a:solidFill>
          <a:ln w="22225">
            <a:solidFill>
              <a:schemeClr val="tx1"/>
            </a:solidFill>
          </a:ln>
        </p:spPr>
        <p:txBody>
          <a:bodyPr wrap="none">
            <a:spAutoFit/>
          </a:bodyPr>
          <a:lstStyle/>
          <a:p>
            <a:pPr fontAlgn="auto">
              <a:spcBef>
                <a:spcPts val="0"/>
              </a:spcBef>
              <a:spcAft>
                <a:spcPts val="0"/>
              </a:spcAft>
              <a:defRPr/>
            </a:pPr>
            <a:r>
              <a:rPr lang="en-AU" sz="1400" b="1" dirty="0">
                <a:latin typeface="+mn-lt"/>
                <a:cs typeface="+mn-cs"/>
              </a:rPr>
              <a:t>Miles &amp; Snow</a:t>
            </a:r>
            <a:endParaRPr lang="en-GB" sz="1400" b="1" dirty="0">
              <a:latin typeface="+mn-lt"/>
              <a:cs typeface="+mn-cs"/>
            </a:endParaRPr>
          </a:p>
        </p:txBody>
      </p:sp>
      <p:sp>
        <p:nvSpPr>
          <p:cNvPr id="9" name="TextBox 8"/>
          <p:cNvSpPr txBox="1"/>
          <p:nvPr/>
        </p:nvSpPr>
        <p:spPr bwMode="auto">
          <a:xfrm>
            <a:off x="3298825" y="3133725"/>
            <a:ext cx="1250950" cy="331788"/>
          </a:xfrm>
          <a:prstGeom prst="rect">
            <a:avLst/>
          </a:prstGeom>
          <a:solidFill>
            <a:schemeClr val="bg1"/>
          </a:solidFill>
          <a:ln w="22225">
            <a:solidFill>
              <a:schemeClr val="tx1"/>
            </a:solidFill>
          </a:ln>
        </p:spPr>
        <p:txBody>
          <a:bodyPr wrap="none">
            <a:spAutoFit/>
          </a:bodyPr>
          <a:lstStyle/>
          <a:p>
            <a:pPr fontAlgn="auto">
              <a:spcBef>
                <a:spcPts val="0"/>
              </a:spcBef>
              <a:spcAft>
                <a:spcPts val="0"/>
              </a:spcAft>
              <a:defRPr/>
            </a:pPr>
            <a:r>
              <a:rPr lang="en-GB" sz="1400" b="1" dirty="0">
                <a:latin typeface="+mn-lt"/>
                <a:cs typeface="+mn-cs"/>
              </a:rPr>
              <a:t>Prospector</a:t>
            </a:r>
          </a:p>
        </p:txBody>
      </p:sp>
      <p:sp>
        <p:nvSpPr>
          <p:cNvPr id="10" name="TextBox 9"/>
          <p:cNvSpPr txBox="1"/>
          <p:nvPr/>
        </p:nvSpPr>
        <p:spPr bwMode="auto">
          <a:xfrm>
            <a:off x="1203325" y="3276600"/>
            <a:ext cx="1546225" cy="331788"/>
          </a:xfrm>
          <a:prstGeom prst="rect">
            <a:avLst/>
          </a:prstGeom>
          <a:solidFill>
            <a:schemeClr val="bg1"/>
          </a:solidFill>
          <a:ln w="22225">
            <a:solidFill>
              <a:schemeClr val="tx1"/>
            </a:solidFill>
          </a:ln>
        </p:spPr>
        <p:txBody>
          <a:bodyPr wrap="none">
            <a:spAutoFit/>
          </a:bodyPr>
          <a:lstStyle/>
          <a:p>
            <a:pPr fontAlgn="auto">
              <a:spcBef>
                <a:spcPts val="0"/>
              </a:spcBef>
              <a:spcAft>
                <a:spcPts val="0"/>
              </a:spcAft>
              <a:defRPr/>
            </a:pPr>
            <a:r>
              <a:rPr lang="en-AU" sz="1400" b="1" dirty="0">
                <a:latin typeface="+mn-lt"/>
                <a:cs typeface="+mn-cs"/>
              </a:rPr>
              <a:t>Differentiation</a:t>
            </a:r>
            <a:endParaRPr lang="en-GB" sz="1400" b="1" dirty="0">
              <a:latin typeface="+mn-lt"/>
              <a:cs typeface="+mn-cs"/>
            </a:endParaRPr>
          </a:p>
        </p:txBody>
      </p:sp>
      <p:cxnSp>
        <p:nvCxnSpPr>
          <p:cNvPr id="11" name="Elbow Connector 10"/>
          <p:cNvCxnSpPr>
            <a:endCxn id="10" idx="1"/>
          </p:cNvCxnSpPr>
          <p:nvPr/>
        </p:nvCxnSpPr>
        <p:spPr bwMode="auto">
          <a:xfrm rot="16200000" flipH="1">
            <a:off x="636587" y="2874963"/>
            <a:ext cx="606425" cy="527050"/>
          </a:xfrm>
          <a:prstGeom prst="bentConnector2">
            <a:avLst/>
          </a:prstGeom>
          <a:solidFill>
            <a:schemeClr val="bg1"/>
          </a:solidFill>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1244600" y="3776663"/>
            <a:ext cx="644525" cy="330200"/>
          </a:xfrm>
          <a:prstGeom prst="rect">
            <a:avLst/>
          </a:prstGeom>
          <a:solidFill>
            <a:schemeClr val="bg1"/>
          </a:solidFill>
          <a:ln w="22225">
            <a:solidFill>
              <a:schemeClr val="tx1"/>
            </a:solidFill>
          </a:ln>
        </p:spPr>
        <p:txBody>
          <a:bodyPr wrap="none">
            <a:spAutoFit/>
          </a:bodyPr>
          <a:lstStyle/>
          <a:p>
            <a:pPr fontAlgn="auto">
              <a:spcBef>
                <a:spcPts val="0"/>
              </a:spcBef>
              <a:spcAft>
                <a:spcPts val="0"/>
              </a:spcAft>
              <a:defRPr/>
            </a:pPr>
            <a:r>
              <a:rPr lang="en-AU" sz="1400" b="1" dirty="0">
                <a:latin typeface="+mn-lt"/>
                <a:cs typeface="+mn-cs"/>
              </a:rPr>
              <a:t>Cost</a:t>
            </a:r>
            <a:endParaRPr lang="en-GB" sz="1400" b="1" dirty="0">
              <a:latin typeface="+mn-lt"/>
              <a:cs typeface="+mn-cs"/>
            </a:endParaRPr>
          </a:p>
        </p:txBody>
      </p:sp>
      <p:cxnSp>
        <p:nvCxnSpPr>
          <p:cNvPr id="13" name="Elbow Connector 12"/>
          <p:cNvCxnSpPr>
            <a:endCxn id="12" idx="1"/>
          </p:cNvCxnSpPr>
          <p:nvPr/>
        </p:nvCxnSpPr>
        <p:spPr bwMode="auto">
          <a:xfrm rot="16200000" flipH="1">
            <a:off x="464344" y="3161506"/>
            <a:ext cx="992188" cy="568325"/>
          </a:xfrm>
          <a:prstGeom prst="bentConnector2">
            <a:avLst/>
          </a:prstGeom>
          <a:solidFill>
            <a:schemeClr val="bg1"/>
          </a:solidFill>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bwMode="auto">
          <a:xfrm>
            <a:off x="3298825" y="3556000"/>
            <a:ext cx="1063625" cy="330200"/>
          </a:xfrm>
          <a:prstGeom prst="rect">
            <a:avLst/>
          </a:prstGeom>
          <a:solidFill>
            <a:schemeClr val="bg1"/>
          </a:solidFill>
          <a:ln w="22225">
            <a:solidFill>
              <a:schemeClr val="tx1"/>
            </a:solidFill>
          </a:ln>
        </p:spPr>
        <p:txBody>
          <a:bodyPr wrap="none">
            <a:spAutoFit/>
          </a:bodyPr>
          <a:lstStyle/>
          <a:p>
            <a:pPr fontAlgn="auto">
              <a:spcBef>
                <a:spcPts val="0"/>
              </a:spcBef>
              <a:spcAft>
                <a:spcPts val="0"/>
              </a:spcAft>
              <a:defRPr/>
            </a:pPr>
            <a:r>
              <a:rPr lang="en-GB" sz="1400" b="1" dirty="0">
                <a:latin typeface="+mn-lt"/>
                <a:cs typeface="+mn-cs"/>
              </a:rPr>
              <a:t>Defender</a:t>
            </a:r>
          </a:p>
        </p:txBody>
      </p:sp>
      <p:sp>
        <p:nvSpPr>
          <p:cNvPr id="15" name="TextBox 14"/>
          <p:cNvSpPr txBox="1"/>
          <p:nvPr/>
        </p:nvSpPr>
        <p:spPr bwMode="auto">
          <a:xfrm>
            <a:off x="3298825" y="3975100"/>
            <a:ext cx="1041400" cy="330200"/>
          </a:xfrm>
          <a:prstGeom prst="rect">
            <a:avLst/>
          </a:prstGeom>
          <a:solidFill>
            <a:schemeClr val="bg1"/>
          </a:solidFill>
          <a:ln w="22225">
            <a:solidFill>
              <a:schemeClr val="tx1"/>
            </a:solidFill>
          </a:ln>
        </p:spPr>
        <p:txBody>
          <a:bodyPr wrap="none">
            <a:spAutoFit/>
          </a:bodyPr>
          <a:lstStyle/>
          <a:p>
            <a:pPr fontAlgn="auto">
              <a:spcBef>
                <a:spcPts val="0"/>
              </a:spcBef>
              <a:spcAft>
                <a:spcPts val="0"/>
              </a:spcAft>
              <a:defRPr/>
            </a:pPr>
            <a:r>
              <a:rPr lang="en-GB" sz="1400" b="1" dirty="0">
                <a:latin typeface="+mn-lt"/>
                <a:cs typeface="+mn-cs"/>
              </a:rPr>
              <a:t>Analyser</a:t>
            </a:r>
          </a:p>
        </p:txBody>
      </p:sp>
      <p:sp>
        <p:nvSpPr>
          <p:cNvPr id="16" name="TextBox 15"/>
          <p:cNvSpPr txBox="1"/>
          <p:nvPr/>
        </p:nvSpPr>
        <p:spPr bwMode="auto">
          <a:xfrm>
            <a:off x="3298825" y="4394200"/>
            <a:ext cx="942975" cy="330200"/>
          </a:xfrm>
          <a:prstGeom prst="rect">
            <a:avLst/>
          </a:prstGeom>
          <a:solidFill>
            <a:schemeClr val="bg1"/>
          </a:solidFill>
          <a:ln w="22225">
            <a:solidFill>
              <a:schemeClr val="tx1"/>
            </a:solidFill>
          </a:ln>
        </p:spPr>
        <p:txBody>
          <a:bodyPr wrap="none">
            <a:spAutoFit/>
          </a:bodyPr>
          <a:lstStyle/>
          <a:p>
            <a:pPr fontAlgn="auto">
              <a:spcBef>
                <a:spcPts val="0"/>
              </a:spcBef>
              <a:spcAft>
                <a:spcPts val="0"/>
              </a:spcAft>
              <a:defRPr/>
            </a:pPr>
            <a:r>
              <a:rPr lang="en-GB" sz="1400" b="1" dirty="0">
                <a:latin typeface="+mn-lt"/>
                <a:cs typeface="+mn-cs"/>
              </a:rPr>
              <a:t>Reactor</a:t>
            </a:r>
          </a:p>
        </p:txBody>
      </p:sp>
      <p:cxnSp>
        <p:nvCxnSpPr>
          <p:cNvPr id="17" name="Elbow Connector 16"/>
          <p:cNvCxnSpPr>
            <a:stCxn id="23" idx="2"/>
            <a:endCxn id="16" idx="1"/>
          </p:cNvCxnSpPr>
          <p:nvPr/>
        </p:nvCxnSpPr>
        <p:spPr bwMode="auto">
          <a:xfrm rot="16200000" flipH="1">
            <a:off x="2381250" y="3641726"/>
            <a:ext cx="1570037" cy="265112"/>
          </a:xfrm>
          <a:prstGeom prst="bentConnector2">
            <a:avLst/>
          </a:prstGeom>
          <a:solidFill>
            <a:schemeClr val="bg1"/>
          </a:solidFill>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23" idx="2"/>
            <a:endCxn id="9" idx="1"/>
          </p:cNvCxnSpPr>
          <p:nvPr/>
        </p:nvCxnSpPr>
        <p:spPr bwMode="auto">
          <a:xfrm rot="16200000" flipH="1">
            <a:off x="3010694" y="3012282"/>
            <a:ext cx="311150" cy="265112"/>
          </a:xfrm>
          <a:prstGeom prst="bentConnector2">
            <a:avLst/>
          </a:prstGeom>
          <a:solidFill>
            <a:schemeClr val="bg1"/>
          </a:solidFill>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23" idx="2"/>
            <a:endCxn id="14" idx="1"/>
          </p:cNvCxnSpPr>
          <p:nvPr/>
        </p:nvCxnSpPr>
        <p:spPr bwMode="auto">
          <a:xfrm rot="16200000" flipH="1">
            <a:off x="2800350" y="3222626"/>
            <a:ext cx="731837" cy="265112"/>
          </a:xfrm>
          <a:prstGeom prst="bentConnector2">
            <a:avLst/>
          </a:prstGeom>
          <a:solidFill>
            <a:schemeClr val="bg1"/>
          </a:solidFill>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23" idx="2"/>
            <a:endCxn id="15" idx="1"/>
          </p:cNvCxnSpPr>
          <p:nvPr/>
        </p:nvCxnSpPr>
        <p:spPr bwMode="auto">
          <a:xfrm rot="16200000" flipH="1">
            <a:off x="2590800" y="3432176"/>
            <a:ext cx="1150937" cy="265112"/>
          </a:xfrm>
          <a:prstGeom prst="bentConnector2">
            <a:avLst/>
          </a:prstGeom>
          <a:solidFill>
            <a:schemeClr val="bg1"/>
          </a:solidFill>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bwMode="auto">
          <a:xfrm>
            <a:off x="684213" y="2089150"/>
            <a:ext cx="788987" cy="331788"/>
          </a:xfrm>
          <a:prstGeom prst="rect">
            <a:avLst/>
          </a:prstGeom>
          <a:solidFill>
            <a:srgbClr val="CCFFCC"/>
          </a:solidFill>
          <a:ln w="22225">
            <a:solidFill>
              <a:schemeClr val="tx1"/>
            </a:solidFill>
          </a:ln>
        </p:spPr>
        <p:txBody>
          <a:bodyPr wrap="none">
            <a:spAutoFit/>
          </a:bodyPr>
          <a:lstStyle/>
          <a:p>
            <a:pPr fontAlgn="auto">
              <a:spcBef>
                <a:spcPts val="0"/>
              </a:spcBef>
              <a:spcAft>
                <a:spcPts val="0"/>
              </a:spcAft>
              <a:defRPr/>
            </a:pPr>
            <a:r>
              <a:rPr lang="en-AU" sz="1400" b="1" dirty="0">
                <a:latin typeface="+mn-lt"/>
                <a:cs typeface="+mn-cs"/>
              </a:rPr>
              <a:t>Porter</a:t>
            </a:r>
            <a:endParaRPr lang="en-GB" sz="1400" b="1" dirty="0">
              <a:latin typeface="+mn-lt"/>
              <a:cs typeface="+mn-cs"/>
            </a:endParaRPr>
          </a:p>
        </p:txBody>
      </p:sp>
      <p:sp>
        <p:nvSpPr>
          <p:cNvPr id="23" name="TextBox 22"/>
          <p:cNvSpPr txBox="1"/>
          <p:nvPr/>
        </p:nvSpPr>
        <p:spPr bwMode="auto">
          <a:xfrm>
            <a:off x="2500313" y="2657475"/>
            <a:ext cx="1068387" cy="331788"/>
          </a:xfrm>
          <a:prstGeom prst="rect">
            <a:avLst/>
          </a:prstGeom>
          <a:solidFill>
            <a:schemeClr val="bg1"/>
          </a:solidFill>
          <a:ln w="22225">
            <a:solidFill>
              <a:schemeClr val="tx1"/>
            </a:solidFill>
          </a:ln>
        </p:spPr>
        <p:txBody>
          <a:bodyPr wrap="none">
            <a:spAutoFit/>
          </a:bodyPr>
          <a:lstStyle/>
          <a:p>
            <a:pPr fontAlgn="auto">
              <a:spcBef>
                <a:spcPts val="0"/>
              </a:spcBef>
              <a:spcAft>
                <a:spcPts val="0"/>
              </a:spcAft>
              <a:defRPr/>
            </a:pPr>
            <a:r>
              <a:rPr lang="en-AU" sz="1400" b="1" dirty="0">
                <a:latin typeface="+mn-lt"/>
                <a:cs typeface="+mn-cs"/>
              </a:rPr>
              <a:t>Typology</a:t>
            </a:r>
            <a:endParaRPr lang="en-GB" sz="1400" b="1" dirty="0">
              <a:latin typeface="+mn-lt"/>
              <a:cs typeface="+mn-cs"/>
            </a:endParaRPr>
          </a:p>
        </p:txBody>
      </p:sp>
      <p:cxnSp>
        <p:nvCxnSpPr>
          <p:cNvPr id="28695" name="Straight Connector 95"/>
          <p:cNvCxnSpPr>
            <a:cxnSpLocks noChangeShapeType="1"/>
            <a:stCxn id="8" idx="2"/>
            <a:endCxn id="23" idx="0"/>
          </p:cNvCxnSpPr>
          <p:nvPr/>
        </p:nvCxnSpPr>
        <p:spPr bwMode="auto">
          <a:xfrm flipH="1">
            <a:off x="3033713" y="2420938"/>
            <a:ext cx="0" cy="236537"/>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28696" name="Straight Connector 115"/>
          <p:cNvCxnSpPr>
            <a:cxnSpLocks noChangeShapeType="1"/>
            <a:stCxn id="21" idx="2"/>
          </p:cNvCxnSpPr>
          <p:nvPr/>
        </p:nvCxnSpPr>
        <p:spPr bwMode="auto">
          <a:xfrm>
            <a:off x="1077913" y="2420938"/>
            <a:ext cx="0" cy="360362"/>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sp>
        <p:nvSpPr>
          <p:cNvPr id="28" name="TextBox 27"/>
          <p:cNvSpPr txBox="1"/>
          <p:nvPr/>
        </p:nvSpPr>
        <p:spPr bwMode="auto">
          <a:xfrm>
            <a:off x="488950" y="2679700"/>
            <a:ext cx="1481138" cy="331788"/>
          </a:xfrm>
          <a:prstGeom prst="rect">
            <a:avLst/>
          </a:prstGeom>
          <a:solidFill>
            <a:schemeClr val="bg1"/>
          </a:solidFill>
          <a:ln w="22225">
            <a:solidFill>
              <a:schemeClr val="tx1"/>
            </a:solidFill>
          </a:ln>
        </p:spPr>
        <p:txBody>
          <a:bodyPr wrap="none">
            <a:spAutoFit/>
          </a:bodyPr>
          <a:lstStyle/>
          <a:p>
            <a:pPr fontAlgn="auto">
              <a:spcBef>
                <a:spcPts val="0"/>
              </a:spcBef>
              <a:spcAft>
                <a:spcPts val="0"/>
              </a:spcAft>
              <a:defRPr/>
            </a:pPr>
            <a:r>
              <a:rPr lang="en-AU" sz="1400" b="1" dirty="0">
                <a:latin typeface="+mn-lt"/>
                <a:cs typeface="+mn-cs"/>
              </a:rPr>
              <a:t>Market Focus</a:t>
            </a:r>
            <a:endParaRPr lang="en-GB" sz="1400" b="1" dirty="0">
              <a:latin typeface="+mn-lt"/>
              <a:cs typeface="+mn-cs"/>
            </a:endParaRPr>
          </a:p>
        </p:txBody>
      </p:sp>
      <p:sp>
        <p:nvSpPr>
          <p:cNvPr id="28698" name="Content Placeholder 2"/>
          <p:cNvSpPr>
            <a:spLocks noGrp="1"/>
          </p:cNvSpPr>
          <p:nvPr>
            <p:ph idx="1"/>
          </p:nvPr>
        </p:nvSpPr>
        <p:spPr>
          <a:xfrm>
            <a:off x="4716463" y="1125538"/>
            <a:ext cx="4248150" cy="5183187"/>
          </a:xfrm>
          <a:solidFill>
            <a:srgbClr val="CCECFF"/>
          </a:solidFill>
        </p:spPr>
        <p:txBody>
          <a:bodyPr/>
          <a:lstStyle/>
          <a:p>
            <a:r>
              <a:rPr lang="en-AU" sz="2400" dirty="0" smtClean="0"/>
              <a:t>Which strategy model is applicable for contemporary organisations?</a:t>
            </a:r>
          </a:p>
          <a:p>
            <a:r>
              <a:rPr lang="en-AU" sz="2400" dirty="0" smtClean="0"/>
              <a:t>Which strategy type do you think you are following?</a:t>
            </a:r>
          </a:p>
          <a:p>
            <a:r>
              <a:rPr lang="en-AU" sz="2400" dirty="0" smtClean="0"/>
              <a:t>Which strategy are you actually practicing?</a:t>
            </a:r>
          </a:p>
          <a:p>
            <a:r>
              <a:rPr lang="en-AU" sz="2400" dirty="0" smtClean="0"/>
              <a:t>Which strategy model do you want to achieve?</a:t>
            </a:r>
          </a:p>
        </p:txBody>
      </p: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568952" cy="5760639"/>
          </a:xfrm>
        </p:spPr>
        <p:txBody>
          <a:bodyPr/>
          <a:lstStyle/>
          <a:p>
            <a:pPr marL="0" indent="0" algn="r">
              <a:buNone/>
            </a:pPr>
            <a:endParaRPr lang="en-AU" sz="6000" b="1" dirty="0" smtClean="0">
              <a:solidFill>
                <a:srgbClr val="C00000"/>
              </a:solidFill>
              <a:latin typeface="Candara" pitchFamily="34" charset="0"/>
              <a:cs typeface="Arial" pitchFamily="34" charset="0"/>
            </a:endParaRPr>
          </a:p>
          <a:p>
            <a:pPr marL="0" indent="0" algn="r">
              <a:buNone/>
            </a:pPr>
            <a:r>
              <a:rPr lang="en-AU" sz="6000" b="1" dirty="0">
                <a:solidFill>
                  <a:srgbClr val="C00000"/>
                </a:solidFill>
                <a:latin typeface="Candara" pitchFamily="34" charset="0"/>
              </a:rPr>
              <a:t>Managing strategically </a:t>
            </a:r>
            <a:r>
              <a:rPr lang="en-AU" sz="8000" b="1" dirty="0" smtClean="0">
                <a:solidFill>
                  <a:srgbClr val="C00000"/>
                </a:solidFill>
                <a:latin typeface="Candara" pitchFamily="34" charset="0"/>
              </a:rPr>
              <a:t>…</a:t>
            </a:r>
            <a:endParaRPr lang="en-AU" sz="8000" b="1" dirty="0">
              <a:solidFill>
                <a:srgbClr val="C00000"/>
              </a:solidFill>
              <a:latin typeface="Candara" pitchFamily="34" charset="0"/>
            </a:endParaRPr>
          </a:p>
          <a:p>
            <a:endParaRPr lang="en-AU" dirty="0"/>
          </a:p>
        </p:txBody>
      </p:sp>
      <p:sp>
        <p:nvSpPr>
          <p:cNvPr id="4" name="Date Placeholder 3"/>
          <p:cNvSpPr>
            <a:spLocks noGrp="1"/>
          </p:cNvSpPr>
          <p:nvPr>
            <p:ph type="dt" sz="half" idx="10"/>
          </p:nvPr>
        </p:nvSpPr>
        <p:spPr/>
        <p:txBody>
          <a:bodyPr/>
          <a:lstStyle/>
          <a:p>
            <a:r>
              <a:rPr lang="en-US" smtClean="0"/>
              <a:t>RMIT University 2017</a:t>
            </a:r>
            <a:endParaRPr lang="en-AU"/>
          </a:p>
        </p:txBody>
      </p:sp>
      <p:sp>
        <p:nvSpPr>
          <p:cNvPr id="6" name="Slide Number Placeholder 5"/>
          <p:cNvSpPr>
            <a:spLocks noGrp="1"/>
          </p:cNvSpPr>
          <p:nvPr>
            <p:ph type="sldNum" sz="quarter" idx="12"/>
          </p:nvPr>
        </p:nvSpPr>
        <p:spPr/>
        <p:txBody>
          <a:bodyPr/>
          <a:lstStyle/>
          <a:p>
            <a:fld id="{4DAF837F-93D7-4386-B3EF-E7817897308B}" type="slidenum">
              <a:rPr lang="en-AU" smtClean="0"/>
              <a:pPr/>
              <a:t>24</a:t>
            </a:fld>
            <a:endParaRPr lang="en-AU"/>
          </a:p>
        </p:txBody>
      </p:sp>
    </p:spTree>
    <p:extLst>
      <p:ext uri="{BB962C8B-B14F-4D97-AF65-F5344CB8AC3E}">
        <p14:creationId xmlns:p14="http://schemas.microsoft.com/office/powerpoint/2010/main" val="2922020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AU" b="1" smtClean="0"/>
              <a:t>Managing Strategically</a:t>
            </a:r>
          </a:p>
        </p:txBody>
      </p:sp>
      <p:sp>
        <p:nvSpPr>
          <p:cNvPr id="8195" name="Content Placeholder 2"/>
          <p:cNvSpPr>
            <a:spLocks noGrp="1"/>
          </p:cNvSpPr>
          <p:nvPr>
            <p:ph sz="half" idx="1"/>
          </p:nvPr>
        </p:nvSpPr>
        <p:spPr>
          <a:xfrm>
            <a:off x="397992" y="3284984"/>
            <a:ext cx="8496944" cy="2808312"/>
          </a:xfrm>
          <a:solidFill>
            <a:schemeClr val="accent1">
              <a:lumMod val="20000"/>
              <a:lumOff val="80000"/>
            </a:schemeClr>
          </a:solidFill>
          <a:ln w="57150">
            <a:solidFill>
              <a:schemeClr val="accent1">
                <a:lumMod val="75000"/>
              </a:schemeClr>
            </a:solidFill>
          </a:ln>
        </p:spPr>
        <p:txBody>
          <a:bodyPr/>
          <a:lstStyle/>
          <a:p>
            <a:pPr marL="0" indent="0">
              <a:buNone/>
              <a:defRPr/>
            </a:pPr>
            <a:r>
              <a:rPr lang="en-AU" dirty="0" smtClean="0"/>
              <a:t>We want to think differently</a:t>
            </a:r>
          </a:p>
          <a:p>
            <a:pPr marL="762000" lvl="1" indent="-457200">
              <a:buFont typeface="Arial" pitchFamily="34" charset="0"/>
              <a:buChar char="•"/>
              <a:defRPr/>
            </a:pPr>
            <a:r>
              <a:rPr lang="en-AU" dirty="0" smtClean="0"/>
              <a:t>Innovation</a:t>
            </a:r>
          </a:p>
          <a:p>
            <a:pPr marL="762000" lvl="1" indent="-457200">
              <a:buFont typeface="Arial" pitchFamily="34" charset="0"/>
              <a:buChar char="•"/>
              <a:defRPr/>
            </a:pPr>
            <a:r>
              <a:rPr lang="en-AU" dirty="0" smtClean="0"/>
              <a:t>Creativity</a:t>
            </a:r>
          </a:p>
          <a:p>
            <a:pPr marL="762000" lvl="1" indent="-457200">
              <a:buFont typeface="Arial" pitchFamily="34" charset="0"/>
              <a:buChar char="•"/>
              <a:defRPr/>
            </a:pPr>
            <a:r>
              <a:rPr lang="en-AU" dirty="0" smtClean="0"/>
              <a:t>Learning</a:t>
            </a:r>
          </a:p>
          <a:p>
            <a:pPr marL="762000" lvl="1" indent="-457200">
              <a:buFont typeface="Arial" pitchFamily="34" charset="0"/>
              <a:buChar char="•"/>
              <a:defRPr/>
            </a:pPr>
            <a:r>
              <a:rPr lang="en-AU" dirty="0" smtClean="0"/>
              <a:t>Social / Organisational learning</a:t>
            </a:r>
          </a:p>
          <a:p>
            <a:pPr marL="762000" lvl="1" indent="-457200">
              <a:buFont typeface="Arial" pitchFamily="34" charset="0"/>
              <a:buChar char="•"/>
              <a:defRPr/>
            </a:pPr>
            <a:endParaRPr lang="en-AU" dirty="0" smtClean="0"/>
          </a:p>
          <a:p>
            <a:pPr lvl="1">
              <a:buFont typeface="Arial" charset="0"/>
              <a:buChar char="•"/>
              <a:defRPr/>
            </a:pPr>
            <a:endParaRPr lang="en-AU" dirty="0" smtClean="0"/>
          </a:p>
        </p:txBody>
      </p:sp>
      <p:sp>
        <p:nvSpPr>
          <p:cNvPr id="5" name="Slide Number Placeholder 4"/>
          <p:cNvSpPr>
            <a:spLocks noGrp="1"/>
          </p:cNvSpPr>
          <p:nvPr>
            <p:ph type="sldNum" sz="quarter" idx="12"/>
          </p:nvPr>
        </p:nvSpPr>
        <p:spPr/>
        <p:txBody>
          <a:bodyPr/>
          <a:lstStyle/>
          <a:p>
            <a:pPr>
              <a:defRPr/>
            </a:pPr>
            <a:r>
              <a:rPr lang="en-AU" smtClean="0"/>
              <a:t>Slide </a:t>
            </a:r>
            <a:fld id="{2D30141E-FD3F-4ED2-AEFB-42782E30DEDE}" type="slidenum">
              <a:rPr lang="en-AU" smtClean="0"/>
              <a:pPr>
                <a:defRPr/>
              </a:pPr>
              <a:t>25</a:t>
            </a:fld>
            <a:endParaRPr lang="en-AU"/>
          </a:p>
        </p:txBody>
      </p:sp>
      <p:pic>
        <p:nvPicPr>
          <p:cNvPr id="307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340768"/>
            <a:ext cx="6197600" cy="1746250"/>
          </a:xfrm>
          <a:prstGeom prst="rect">
            <a:avLst/>
          </a:prstGeom>
          <a:noFill/>
          <a:ln w="5715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63888" y="6137346"/>
            <a:ext cx="5288692" cy="369332"/>
          </a:xfrm>
          <a:prstGeom prst="rect">
            <a:avLst/>
          </a:prstGeom>
          <a:noFill/>
        </p:spPr>
        <p:txBody>
          <a:bodyPr wrap="none" rtlCol="0">
            <a:spAutoFit/>
          </a:bodyPr>
          <a:lstStyle/>
          <a:p>
            <a:r>
              <a:rPr lang="en-AU" dirty="0" smtClean="0">
                <a:hlinkClick r:id="rId4"/>
              </a:rPr>
              <a:t>Image source: Google Images; www.skillpath.com</a:t>
            </a:r>
            <a:endParaRPr lang="en-AU" dirty="0"/>
          </a:p>
        </p:txBody>
      </p: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AU" b="1" smtClean="0"/>
              <a:t>Managing Strategically – Creating the Leverage</a:t>
            </a:r>
            <a:endParaRPr lang="en-US" b="1" smtClean="0"/>
          </a:p>
        </p:txBody>
      </p:sp>
      <p:sp>
        <p:nvSpPr>
          <p:cNvPr id="5" name="Slide Number Placeholder 4"/>
          <p:cNvSpPr>
            <a:spLocks noGrp="1"/>
          </p:cNvSpPr>
          <p:nvPr>
            <p:ph type="sldNum" sz="quarter" idx="12"/>
          </p:nvPr>
        </p:nvSpPr>
        <p:spPr/>
        <p:txBody>
          <a:bodyPr/>
          <a:lstStyle/>
          <a:p>
            <a:pPr>
              <a:defRPr/>
            </a:pPr>
            <a:r>
              <a:rPr lang="en-AU" smtClean="0"/>
              <a:t>Slide </a:t>
            </a:r>
            <a:fld id="{AD7E119E-9E03-4B43-AD5D-58AEB0C755AD}" type="slidenum">
              <a:rPr lang="en-AU" smtClean="0"/>
              <a:pPr>
                <a:defRPr/>
              </a:pPr>
              <a:t>26</a:t>
            </a:fld>
            <a:endParaRPr lang="en-AU"/>
          </a:p>
        </p:txBody>
      </p:sp>
      <p:sp>
        <p:nvSpPr>
          <p:cNvPr id="31749" name="Content Placeholder 1"/>
          <p:cNvSpPr>
            <a:spLocks noGrp="1"/>
          </p:cNvSpPr>
          <p:nvPr>
            <p:ph idx="1"/>
          </p:nvPr>
        </p:nvSpPr>
        <p:spPr>
          <a:xfrm>
            <a:off x="395288" y="2614613"/>
            <a:ext cx="4013200" cy="3303587"/>
          </a:xfrm>
        </p:spPr>
        <p:txBody>
          <a:bodyPr/>
          <a:lstStyle/>
          <a:p>
            <a:pPr marL="355600" indent="-355600">
              <a:buFont typeface="Wingdings" pitchFamily="2" charset="2"/>
              <a:buChar char="Ø"/>
            </a:pPr>
            <a:r>
              <a:rPr lang="en-AU" sz="2800" b="1" smtClean="0">
                <a:solidFill>
                  <a:srgbClr val="0070C0"/>
                </a:solidFill>
              </a:rPr>
              <a:t>Thinking Point –</a:t>
            </a:r>
            <a:r>
              <a:rPr lang="en-AU" sz="2800" b="1" smtClean="0"/>
              <a:t> </a:t>
            </a:r>
            <a:r>
              <a:rPr lang="en-AU" sz="2800" smtClean="0">
                <a:solidFill>
                  <a:srgbClr val="7030A0"/>
                </a:solidFill>
              </a:rPr>
              <a:t>Organisations have access to the same tools</a:t>
            </a:r>
          </a:p>
          <a:p>
            <a:pPr marL="355600" indent="-355600">
              <a:buFont typeface="Wingdings" pitchFamily="2" charset="2"/>
              <a:buChar char="Ø"/>
            </a:pPr>
            <a:r>
              <a:rPr lang="en-AU" sz="2800" smtClean="0">
                <a:solidFill>
                  <a:srgbClr val="7030A0"/>
                </a:solidFill>
              </a:rPr>
              <a:t>What will offer competitive advantage?</a:t>
            </a:r>
          </a:p>
        </p:txBody>
      </p:sp>
      <p:cxnSp>
        <p:nvCxnSpPr>
          <p:cNvPr id="31750" name="Shape 33"/>
          <p:cNvCxnSpPr>
            <a:cxnSpLocks noChangeShapeType="1"/>
          </p:cNvCxnSpPr>
          <p:nvPr/>
        </p:nvCxnSpPr>
        <p:spPr bwMode="auto">
          <a:xfrm rot="16200000" flipH="1">
            <a:off x="5364163" y="4360863"/>
            <a:ext cx="2303462" cy="684212"/>
          </a:xfrm>
          <a:prstGeom prst="bentConnector2">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1751" name="Shape 37"/>
          <p:cNvCxnSpPr>
            <a:cxnSpLocks noChangeShapeType="1"/>
          </p:cNvCxnSpPr>
          <p:nvPr/>
        </p:nvCxnSpPr>
        <p:spPr bwMode="auto">
          <a:xfrm rot="16200000" flipH="1">
            <a:off x="6264275" y="3460751"/>
            <a:ext cx="503237" cy="684212"/>
          </a:xfrm>
          <a:prstGeom prst="bentConnector2">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1752" name="Shape 37"/>
          <p:cNvCxnSpPr>
            <a:cxnSpLocks noChangeShapeType="1"/>
          </p:cNvCxnSpPr>
          <p:nvPr/>
        </p:nvCxnSpPr>
        <p:spPr bwMode="auto">
          <a:xfrm rot="16200000" flipH="1">
            <a:off x="5939631" y="3785395"/>
            <a:ext cx="1152525" cy="684212"/>
          </a:xfrm>
          <a:prstGeom prst="bentConnector2">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1753" name="Shape 37"/>
          <p:cNvCxnSpPr>
            <a:cxnSpLocks noChangeShapeType="1"/>
          </p:cNvCxnSpPr>
          <p:nvPr/>
        </p:nvCxnSpPr>
        <p:spPr bwMode="auto">
          <a:xfrm rot="16200000" flipH="1">
            <a:off x="5651500" y="4073526"/>
            <a:ext cx="1728787" cy="684212"/>
          </a:xfrm>
          <a:prstGeom prst="bentConnector2">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1754" name="Elbow Connector 29"/>
          <p:cNvCxnSpPr>
            <a:cxnSpLocks noChangeShapeType="1"/>
          </p:cNvCxnSpPr>
          <p:nvPr/>
        </p:nvCxnSpPr>
        <p:spPr bwMode="auto">
          <a:xfrm rot="16200000" flipH="1">
            <a:off x="4764882" y="1408906"/>
            <a:ext cx="368300" cy="1081087"/>
          </a:xfrm>
          <a:prstGeom prst="bentConnector3">
            <a:avLst>
              <a:gd name="adj1" fmla="val 50000"/>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cxnSp>
        <p:nvCxnSpPr>
          <p:cNvPr id="31755" name="Elbow Connector 36"/>
          <p:cNvCxnSpPr>
            <a:cxnSpLocks noChangeShapeType="1"/>
          </p:cNvCxnSpPr>
          <p:nvPr/>
        </p:nvCxnSpPr>
        <p:spPr bwMode="auto">
          <a:xfrm rot="16200000" flipH="1">
            <a:off x="5687219" y="2416969"/>
            <a:ext cx="288925" cy="684213"/>
          </a:xfrm>
          <a:prstGeom prst="bentConnector3">
            <a:avLst>
              <a:gd name="adj1" fmla="val 50000"/>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sp>
        <p:nvSpPr>
          <p:cNvPr id="31756" name="Rectangle 6"/>
          <p:cNvSpPr>
            <a:spLocks noChangeArrowheads="1"/>
          </p:cNvSpPr>
          <p:nvPr/>
        </p:nvSpPr>
        <p:spPr bwMode="auto">
          <a:xfrm>
            <a:off x="4697413" y="2111375"/>
            <a:ext cx="1584325" cy="503238"/>
          </a:xfrm>
          <a:prstGeom prst="rect">
            <a:avLst/>
          </a:prstGeom>
          <a:solidFill>
            <a:srgbClr val="FFC000"/>
          </a:solidFill>
          <a:ln w="25400" algn="ctr">
            <a:solidFill>
              <a:schemeClr val="tx1"/>
            </a:solidFill>
            <a:round/>
            <a:headEnd/>
            <a:tailEnd/>
          </a:ln>
        </p:spPr>
        <p:txBody>
          <a:bodyPr anchor="ctr"/>
          <a:lstStyle/>
          <a:p>
            <a:pPr algn="ctr" fontAlgn="b"/>
            <a:r>
              <a:rPr lang="en-AU" sz="1600"/>
              <a:t>Subjective</a:t>
            </a:r>
            <a:endParaRPr lang="en-US" sz="1600"/>
          </a:p>
        </p:txBody>
      </p:sp>
      <p:sp>
        <p:nvSpPr>
          <p:cNvPr id="31757" name="Rectangle 28"/>
          <p:cNvSpPr>
            <a:spLocks noChangeArrowheads="1"/>
          </p:cNvSpPr>
          <p:nvPr/>
        </p:nvSpPr>
        <p:spPr bwMode="auto">
          <a:xfrm>
            <a:off x="5345113" y="2903538"/>
            <a:ext cx="1657350" cy="647700"/>
          </a:xfrm>
          <a:prstGeom prst="rect">
            <a:avLst/>
          </a:prstGeom>
          <a:solidFill>
            <a:srgbClr val="FFC000"/>
          </a:solidFill>
          <a:ln w="25400" algn="ctr">
            <a:solidFill>
              <a:schemeClr val="tx1"/>
            </a:solidFill>
            <a:round/>
            <a:headEnd/>
            <a:tailEnd/>
          </a:ln>
        </p:spPr>
        <p:txBody>
          <a:bodyPr anchor="ctr"/>
          <a:lstStyle/>
          <a:p>
            <a:pPr algn="ctr" fontAlgn="b"/>
            <a:r>
              <a:rPr lang="en-AU" sz="1600"/>
              <a:t>Social</a:t>
            </a:r>
            <a:endParaRPr lang="en-US" sz="1600"/>
          </a:p>
        </p:txBody>
      </p:sp>
      <p:sp>
        <p:nvSpPr>
          <p:cNvPr id="31758" name="Rectangle 29"/>
          <p:cNvSpPr>
            <a:spLocks noChangeArrowheads="1"/>
          </p:cNvSpPr>
          <p:nvPr/>
        </p:nvSpPr>
        <p:spPr bwMode="auto">
          <a:xfrm>
            <a:off x="6858000" y="3767138"/>
            <a:ext cx="1800225" cy="576262"/>
          </a:xfrm>
          <a:prstGeom prst="rect">
            <a:avLst/>
          </a:prstGeom>
          <a:solidFill>
            <a:srgbClr val="FFC000"/>
          </a:solidFill>
          <a:ln w="25400" algn="ctr">
            <a:solidFill>
              <a:schemeClr val="tx1"/>
            </a:solidFill>
            <a:round/>
            <a:headEnd/>
            <a:tailEnd/>
          </a:ln>
        </p:spPr>
        <p:txBody>
          <a:bodyPr anchor="ctr"/>
          <a:lstStyle/>
          <a:p>
            <a:pPr algn="ctr" fontAlgn="b"/>
            <a:r>
              <a:rPr lang="en-AU" sz="1600"/>
              <a:t>Learning/ Institutionalisation</a:t>
            </a:r>
            <a:endParaRPr lang="en-US" sz="1600"/>
          </a:p>
        </p:txBody>
      </p:sp>
      <p:sp>
        <p:nvSpPr>
          <p:cNvPr id="31759" name="Rectangle 30"/>
          <p:cNvSpPr>
            <a:spLocks noChangeArrowheads="1"/>
          </p:cNvSpPr>
          <p:nvPr/>
        </p:nvSpPr>
        <p:spPr bwMode="auto">
          <a:xfrm>
            <a:off x="6858000" y="4487863"/>
            <a:ext cx="1800225" cy="431800"/>
          </a:xfrm>
          <a:prstGeom prst="rect">
            <a:avLst/>
          </a:prstGeom>
          <a:solidFill>
            <a:srgbClr val="FFC000"/>
          </a:solidFill>
          <a:ln w="25400" algn="ctr">
            <a:solidFill>
              <a:schemeClr val="tx1"/>
            </a:solidFill>
            <a:round/>
            <a:headEnd/>
            <a:tailEnd/>
          </a:ln>
        </p:spPr>
        <p:txBody>
          <a:bodyPr anchor="ctr"/>
          <a:lstStyle/>
          <a:p>
            <a:pPr algn="ctr" fontAlgn="b"/>
            <a:r>
              <a:rPr lang="en-AU" sz="1600"/>
              <a:t>Knowledge</a:t>
            </a:r>
            <a:endParaRPr lang="en-US" sz="1600"/>
          </a:p>
        </p:txBody>
      </p:sp>
      <p:sp>
        <p:nvSpPr>
          <p:cNvPr id="31760" name="Rectangle 31"/>
          <p:cNvSpPr>
            <a:spLocks noChangeArrowheads="1"/>
          </p:cNvSpPr>
          <p:nvPr/>
        </p:nvSpPr>
        <p:spPr bwMode="auto">
          <a:xfrm>
            <a:off x="6858000" y="5062538"/>
            <a:ext cx="1800225" cy="433387"/>
          </a:xfrm>
          <a:prstGeom prst="rect">
            <a:avLst/>
          </a:prstGeom>
          <a:solidFill>
            <a:srgbClr val="FFC000"/>
          </a:solidFill>
          <a:ln w="25400" algn="ctr">
            <a:solidFill>
              <a:schemeClr val="tx1"/>
            </a:solidFill>
            <a:round/>
            <a:headEnd/>
            <a:tailEnd/>
          </a:ln>
        </p:spPr>
        <p:txBody>
          <a:bodyPr anchor="ctr"/>
          <a:lstStyle/>
          <a:p>
            <a:pPr algn="ctr" fontAlgn="b"/>
            <a:r>
              <a:rPr lang="en-AU" sz="1600"/>
              <a:t>Communities</a:t>
            </a:r>
            <a:endParaRPr lang="en-US" sz="1600"/>
          </a:p>
        </p:txBody>
      </p:sp>
      <p:sp>
        <p:nvSpPr>
          <p:cNvPr id="31761" name="Rectangle 32"/>
          <p:cNvSpPr>
            <a:spLocks noChangeArrowheads="1"/>
          </p:cNvSpPr>
          <p:nvPr/>
        </p:nvSpPr>
        <p:spPr bwMode="auto">
          <a:xfrm>
            <a:off x="6858000" y="5638800"/>
            <a:ext cx="1800225" cy="431800"/>
          </a:xfrm>
          <a:prstGeom prst="rect">
            <a:avLst/>
          </a:prstGeom>
          <a:solidFill>
            <a:srgbClr val="FFC000"/>
          </a:solidFill>
          <a:ln w="25400" algn="ctr">
            <a:solidFill>
              <a:schemeClr val="tx1"/>
            </a:solidFill>
            <a:round/>
            <a:headEnd/>
            <a:tailEnd/>
          </a:ln>
        </p:spPr>
        <p:txBody>
          <a:bodyPr anchor="ctr"/>
          <a:lstStyle/>
          <a:p>
            <a:pPr algn="ctr" fontAlgn="b"/>
            <a:r>
              <a:rPr lang="en-AU" sz="1600"/>
              <a:t>Power /Inequality</a:t>
            </a:r>
            <a:endParaRPr lang="en-US" sz="1600"/>
          </a:p>
        </p:txBody>
      </p:sp>
      <p:sp>
        <p:nvSpPr>
          <p:cNvPr id="31762" name="Rectangle 44"/>
          <p:cNvSpPr>
            <a:spLocks noChangeArrowheads="1"/>
          </p:cNvSpPr>
          <p:nvPr/>
        </p:nvSpPr>
        <p:spPr bwMode="auto">
          <a:xfrm>
            <a:off x="2916238" y="1476375"/>
            <a:ext cx="2986087" cy="368300"/>
          </a:xfrm>
          <a:prstGeom prst="rect">
            <a:avLst/>
          </a:prstGeom>
          <a:solidFill>
            <a:srgbClr val="7030A0"/>
          </a:solidFill>
          <a:ln w="25400">
            <a:solidFill>
              <a:srgbClr val="000000"/>
            </a:solidFill>
            <a:miter lim="800000"/>
            <a:headEnd/>
            <a:tailEnd/>
          </a:ln>
        </p:spPr>
        <p:txBody>
          <a:bodyPr>
            <a:spAutoFit/>
          </a:bodyPr>
          <a:lstStyle/>
          <a:p>
            <a:r>
              <a:rPr lang="en-AU" b="1">
                <a:solidFill>
                  <a:schemeClr val="bg1"/>
                </a:solidFill>
              </a:rPr>
              <a:t>Organisational Analysis</a:t>
            </a:r>
            <a:endParaRPr lang="en-US">
              <a:solidFill>
                <a:schemeClr val="bg1"/>
              </a:solidFill>
            </a:endParaRPr>
          </a:p>
        </p:txBody>
      </p: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AU" b="1" smtClean="0"/>
              <a:t>What is Competitive Advantage?</a:t>
            </a:r>
            <a:endParaRPr lang="en-US" b="1" smtClean="0"/>
          </a:p>
        </p:txBody>
      </p:sp>
      <p:sp>
        <p:nvSpPr>
          <p:cNvPr id="26629" name="Content Placeholder 5"/>
          <p:cNvSpPr>
            <a:spLocks noGrp="1"/>
          </p:cNvSpPr>
          <p:nvPr>
            <p:ph sz="half" idx="1"/>
          </p:nvPr>
        </p:nvSpPr>
        <p:spPr>
          <a:xfrm>
            <a:off x="381000" y="1300162"/>
            <a:ext cx="4154000" cy="4154984"/>
          </a:xfrm>
          <a:solidFill>
            <a:schemeClr val="tx1"/>
          </a:solidFill>
        </p:spPr>
        <p:txBody>
          <a:bodyPr wrap="square">
            <a:spAutoFit/>
          </a:bodyPr>
          <a:lstStyle/>
          <a:p>
            <a:pPr marL="0" indent="0">
              <a:spcBef>
                <a:spcPts val="600"/>
              </a:spcBef>
              <a:spcAft>
                <a:spcPts val="600"/>
              </a:spcAft>
              <a:buFontTx/>
              <a:buNone/>
              <a:defRPr/>
            </a:pPr>
            <a:r>
              <a:rPr lang="en-GB" sz="2800" dirty="0" smtClean="0">
                <a:solidFill>
                  <a:schemeClr val="bg1"/>
                </a:solidFill>
              </a:rPr>
              <a:t>People do not act </a:t>
            </a:r>
            <a:r>
              <a:rPr lang="en-GB" sz="2800" dirty="0">
                <a:solidFill>
                  <a:schemeClr val="bg1"/>
                </a:solidFill>
              </a:rPr>
              <a:t>in a mechanical, predictable, objective or unemotional </a:t>
            </a:r>
            <a:r>
              <a:rPr lang="en-GB" sz="2800" dirty="0" smtClean="0">
                <a:solidFill>
                  <a:schemeClr val="bg1"/>
                </a:solidFill>
              </a:rPr>
              <a:t>ways. </a:t>
            </a:r>
          </a:p>
          <a:p>
            <a:pPr marL="355600" indent="-355600">
              <a:spcBef>
                <a:spcPts val="600"/>
              </a:spcBef>
              <a:spcAft>
                <a:spcPts val="600"/>
              </a:spcAft>
              <a:defRPr/>
            </a:pPr>
            <a:r>
              <a:rPr lang="en-GB" sz="2800" dirty="0" smtClean="0">
                <a:solidFill>
                  <a:schemeClr val="bg1"/>
                </a:solidFill>
              </a:rPr>
              <a:t>Innovative</a:t>
            </a:r>
          </a:p>
          <a:p>
            <a:pPr marL="355600" indent="-355600">
              <a:spcBef>
                <a:spcPts val="600"/>
              </a:spcBef>
              <a:spcAft>
                <a:spcPts val="600"/>
              </a:spcAft>
              <a:defRPr/>
            </a:pPr>
            <a:r>
              <a:rPr lang="en-GB" sz="2800" dirty="0" smtClean="0">
                <a:solidFill>
                  <a:schemeClr val="bg1"/>
                </a:solidFill>
              </a:rPr>
              <a:t>Learn</a:t>
            </a:r>
          </a:p>
          <a:p>
            <a:pPr marL="355600" indent="-355600">
              <a:spcBef>
                <a:spcPts val="600"/>
              </a:spcBef>
              <a:spcAft>
                <a:spcPts val="600"/>
              </a:spcAft>
              <a:defRPr/>
            </a:pPr>
            <a:r>
              <a:rPr lang="en-GB" sz="2800" dirty="0" smtClean="0">
                <a:solidFill>
                  <a:schemeClr val="bg1"/>
                </a:solidFill>
              </a:rPr>
              <a:t>Creative</a:t>
            </a:r>
          </a:p>
          <a:p>
            <a:pPr marL="355600" indent="-355600">
              <a:spcBef>
                <a:spcPts val="600"/>
              </a:spcBef>
              <a:spcAft>
                <a:spcPts val="600"/>
              </a:spcAft>
              <a:defRPr/>
            </a:pPr>
            <a:r>
              <a:rPr lang="en-GB" sz="2800" dirty="0" smtClean="0">
                <a:solidFill>
                  <a:schemeClr val="bg1"/>
                </a:solidFill>
              </a:rPr>
              <a:t>Critical thinkers</a:t>
            </a:r>
          </a:p>
        </p:txBody>
      </p:sp>
      <p:sp>
        <p:nvSpPr>
          <p:cNvPr id="5" name="Slide Number Placeholder 4"/>
          <p:cNvSpPr>
            <a:spLocks noGrp="1"/>
          </p:cNvSpPr>
          <p:nvPr>
            <p:ph type="sldNum" sz="quarter" idx="12"/>
          </p:nvPr>
        </p:nvSpPr>
        <p:spPr/>
        <p:txBody>
          <a:bodyPr/>
          <a:lstStyle/>
          <a:p>
            <a:pPr>
              <a:defRPr/>
            </a:pPr>
            <a:r>
              <a:rPr lang="en-AU" smtClean="0"/>
              <a:t>Slide </a:t>
            </a:r>
            <a:fld id="{E5EA5197-B057-4D13-9A19-90714F8DDF4C}" type="slidenum">
              <a:rPr lang="en-AU" smtClean="0"/>
              <a:pPr>
                <a:defRPr/>
              </a:pPr>
              <a:t>27</a:t>
            </a:fld>
            <a:endParaRPr lang="en-AU"/>
          </a:p>
        </p:txBody>
      </p:sp>
      <p:pic>
        <p:nvPicPr>
          <p:cNvPr id="327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000" y="2132856"/>
            <a:ext cx="4609000" cy="231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11760" y="6124654"/>
            <a:ext cx="6609566" cy="369332"/>
          </a:xfrm>
          <a:prstGeom prst="rect">
            <a:avLst/>
          </a:prstGeom>
          <a:noFill/>
        </p:spPr>
        <p:txBody>
          <a:bodyPr wrap="none" rtlCol="0">
            <a:spAutoFit/>
          </a:bodyPr>
          <a:lstStyle/>
          <a:p>
            <a:r>
              <a:rPr lang="en-AU" dirty="0" smtClean="0">
                <a:hlinkClick r:id="rId4"/>
              </a:rPr>
              <a:t>Image source: Google Images: www.constructionmarketing.org</a:t>
            </a:r>
            <a:endParaRPr lang="en-AU" dirty="0"/>
          </a:p>
        </p:txBody>
      </p: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AU" b="1" smtClean="0"/>
              <a:t>Managing Strategically </a:t>
            </a:r>
            <a:endParaRPr lang="en-US" b="1" smtClean="0"/>
          </a:p>
        </p:txBody>
      </p:sp>
      <p:sp>
        <p:nvSpPr>
          <p:cNvPr id="5" name="Slide Number Placeholder 4"/>
          <p:cNvSpPr>
            <a:spLocks noGrp="1"/>
          </p:cNvSpPr>
          <p:nvPr>
            <p:ph type="sldNum" sz="quarter" idx="12"/>
          </p:nvPr>
        </p:nvSpPr>
        <p:spPr/>
        <p:txBody>
          <a:bodyPr/>
          <a:lstStyle/>
          <a:p>
            <a:pPr>
              <a:defRPr/>
            </a:pPr>
            <a:r>
              <a:rPr lang="en-AU" smtClean="0"/>
              <a:t>Slide </a:t>
            </a:r>
            <a:fld id="{70B0031B-3837-4460-B162-399F075DA5EA}" type="slidenum">
              <a:rPr lang="en-AU" smtClean="0"/>
              <a:pPr>
                <a:defRPr/>
              </a:pPr>
              <a:t>28</a:t>
            </a:fld>
            <a:endParaRPr lang="en-AU"/>
          </a:p>
        </p:txBody>
      </p:sp>
      <p:sp>
        <p:nvSpPr>
          <p:cNvPr id="33797" name="Rectangle 5"/>
          <p:cNvSpPr>
            <a:spLocks noChangeArrowheads="1"/>
          </p:cNvSpPr>
          <p:nvPr/>
        </p:nvSpPr>
        <p:spPr bwMode="auto">
          <a:xfrm>
            <a:off x="827088" y="1341438"/>
            <a:ext cx="4752975" cy="935037"/>
          </a:xfrm>
          <a:prstGeom prst="rect">
            <a:avLst/>
          </a:prstGeom>
          <a:solidFill>
            <a:srgbClr val="FFC000"/>
          </a:solidFill>
          <a:ln w="28575" algn="ctr">
            <a:solidFill>
              <a:schemeClr val="tx1"/>
            </a:solidFill>
            <a:round/>
            <a:headEnd/>
            <a:tailEnd/>
          </a:ln>
        </p:spPr>
        <p:txBody>
          <a:bodyPr anchor="ctr"/>
          <a:lstStyle/>
          <a:p>
            <a:pPr algn="ctr" fontAlgn="b"/>
            <a:r>
              <a:rPr lang="en-AU" sz="2400" b="1"/>
              <a:t>Leveraging the Strategic</a:t>
            </a:r>
            <a:endParaRPr lang="en-US" sz="2400" b="1"/>
          </a:p>
        </p:txBody>
      </p:sp>
      <p:sp>
        <p:nvSpPr>
          <p:cNvPr id="33798" name="Rectangle 6"/>
          <p:cNvSpPr>
            <a:spLocks noChangeArrowheads="1"/>
          </p:cNvSpPr>
          <p:nvPr/>
        </p:nvSpPr>
        <p:spPr bwMode="auto">
          <a:xfrm>
            <a:off x="2339975" y="2525713"/>
            <a:ext cx="3887788" cy="871537"/>
          </a:xfrm>
          <a:prstGeom prst="rect">
            <a:avLst/>
          </a:prstGeom>
          <a:solidFill>
            <a:srgbClr val="0070C0"/>
          </a:solidFill>
          <a:ln w="28575" algn="ctr">
            <a:solidFill>
              <a:schemeClr val="tx1"/>
            </a:solidFill>
            <a:round/>
            <a:headEnd/>
            <a:tailEnd/>
          </a:ln>
        </p:spPr>
        <p:txBody>
          <a:bodyPr anchor="ctr"/>
          <a:lstStyle/>
          <a:p>
            <a:pPr algn="ctr" fontAlgn="b"/>
            <a:r>
              <a:rPr lang="en-AU" sz="2000" b="1">
                <a:solidFill>
                  <a:schemeClr val="bg1"/>
                </a:solidFill>
              </a:rPr>
              <a:t>Learning/ Institutionalisation</a:t>
            </a:r>
            <a:endParaRPr lang="en-US" sz="2000" b="1">
              <a:solidFill>
                <a:schemeClr val="bg1"/>
              </a:solidFill>
            </a:endParaRPr>
          </a:p>
        </p:txBody>
      </p:sp>
      <p:sp>
        <p:nvSpPr>
          <p:cNvPr id="33799" name="Rectangle 7"/>
          <p:cNvSpPr>
            <a:spLocks noChangeArrowheads="1"/>
          </p:cNvSpPr>
          <p:nvPr/>
        </p:nvSpPr>
        <p:spPr bwMode="auto">
          <a:xfrm>
            <a:off x="2339975" y="3644900"/>
            <a:ext cx="3887788" cy="762000"/>
          </a:xfrm>
          <a:prstGeom prst="rect">
            <a:avLst/>
          </a:prstGeom>
          <a:solidFill>
            <a:srgbClr val="0070C0"/>
          </a:solidFill>
          <a:ln w="28575" algn="ctr">
            <a:solidFill>
              <a:schemeClr val="tx1"/>
            </a:solidFill>
            <a:round/>
            <a:headEnd/>
            <a:tailEnd/>
          </a:ln>
        </p:spPr>
        <p:txBody>
          <a:bodyPr anchor="ctr"/>
          <a:lstStyle/>
          <a:p>
            <a:pPr algn="ctr" fontAlgn="b"/>
            <a:r>
              <a:rPr lang="en-AU" sz="2000" b="1">
                <a:solidFill>
                  <a:schemeClr val="bg1"/>
                </a:solidFill>
              </a:rPr>
              <a:t>Knowledge</a:t>
            </a:r>
            <a:endParaRPr lang="en-US" sz="2000" b="1">
              <a:solidFill>
                <a:schemeClr val="bg1"/>
              </a:solidFill>
            </a:endParaRPr>
          </a:p>
        </p:txBody>
      </p:sp>
      <p:sp>
        <p:nvSpPr>
          <p:cNvPr id="33800" name="Rectangle 8"/>
          <p:cNvSpPr>
            <a:spLocks noChangeArrowheads="1"/>
          </p:cNvSpPr>
          <p:nvPr/>
        </p:nvSpPr>
        <p:spPr bwMode="auto">
          <a:xfrm>
            <a:off x="2339975" y="4654550"/>
            <a:ext cx="3887788" cy="762000"/>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b"/>
            <a:r>
              <a:rPr lang="en-AU" sz="2000" b="1"/>
              <a:t>Communities of Practice</a:t>
            </a:r>
            <a:endParaRPr lang="en-US" sz="2000" b="1"/>
          </a:p>
        </p:txBody>
      </p:sp>
      <p:cxnSp>
        <p:nvCxnSpPr>
          <p:cNvPr id="33801" name="Shape 10"/>
          <p:cNvCxnSpPr>
            <a:cxnSpLocks noChangeShapeType="1"/>
            <a:endCxn id="33798" idx="1"/>
          </p:cNvCxnSpPr>
          <p:nvPr/>
        </p:nvCxnSpPr>
        <p:spPr bwMode="auto">
          <a:xfrm>
            <a:off x="1403350" y="2276475"/>
            <a:ext cx="936625" cy="685800"/>
          </a:xfrm>
          <a:prstGeom prst="bentConnector3">
            <a:avLst>
              <a:gd name="adj1" fmla="val 352"/>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02" name="Shape 37"/>
          <p:cNvCxnSpPr>
            <a:cxnSpLocks noChangeShapeType="1"/>
            <a:endCxn id="33799" idx="1"/>
          </p:cNvCxnSpPr>
          <p:nvPr/>
        </p:nvCxnSpPr>
        <p:spPr bwMode="auto">
          <a:xfrm rot="16200000" flipH="1">
            <a:off x="996950" y="2682875"/>
            <a:ext cx="1749425" cy="936625"/>
          </a:xfrm>
          <a:prstGeom prst="bentConnector2">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03" name="Shape 37"/>
          <p:cNvCxnSpPr>
            <a:cxnSpLocks noChangeShapeType="1"/>
            <a:endCxn id="33800" idx="1"/>
          </p:cNvCxnSpPr>
          <p:nvPr/>
        </p:nvCxnSpPr>
        <p:spPr bwMode="auto">
          <a:xfrm rot="16200000" flipH="1">
            <a:off x="492125" y="3187700"/>
            <a:ext cx="2759075" cy="936625"/>
          </a:xfrm>
          <a:prstGeom prst="bentConnector2">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568952" cy="5760639"/>
          </a:xfrm>
        </p:spPr>
        <p:txBody>
          <a:bodyPr/>
          <a:lstStyle/>
          <a:p>
            <a:pPr marL="0" indent="0" algn="r">
              <a:buNone/>
            </a:pPr>
            <a:endParaRPr lang="en-AU" sz="6000" b="1" dirty="0" smtClean="0">
              <a:solidFill>
                <a:srgbClr val="C00000"/>
              </a:solidFill>
              <a:latin typeface="Candara" pitchFamily="34" charset="0"/>
              <a:cs typeface="Arial" pitchFamily="34" charset="0"/>
            </a:endParaRPr>
          </a:p>
          <a:p>
            <a:pPr marL="0" indent="0" algn="r">
              <a:buNone/>
            </a:pPr>
            <a:r>
              <a:rPr lang="en-AU" sz="6000" b="1" dirty="0">
                <a:solidFill>
                  <a:srgbClr val="C00000"/>
                </a:solidFill>
                <a:latin typeface="Candara" pitchFamily="34" charset="0"/>
              </a:rPr>
              <a:t>The ‘learning’ organisation</a:t>
            </a:r>
            <a:r>
              <a:rPr lang="en-AU" sz="6000" b="1" dirty="0" smtClean="0">
                <a:solidFill>
                  <a:srgbClr val="C00000"/>
                </a:solidFill>
                <a:latin typeface="Candara" pitchFamily="34" charset="0"/>
              </a:rPr>
              <a:t>…</a:t>
            </a:r>
            <a:endParaRPr lang="en-AU" sz="8000" b="1" dirty="0">
              <a:solidFill>
                <a:srgbClr val="C00000"/>
              </a:solidFill>
              <a:latin typeface="Candara" pitchFamily="34" charset="0"/>
            </a:endParaRPr>
          </a:p>
          <a:p>
            <a:endParaRPr lang="en-AU" dirty="0"/>
          </a:p>
        </p:txBody>
      </p:sp>
      <p:sp>
        <p:nvSpPr>
          <p:cNvPr id="4" name="Date Placeholder 3"/>
          <p:cNvSpPr>
            <a:spLocks noGrp="1"/>
          </p:cNvSpPr>
          <p:nvPr>
            <p:ph type="dt" sz="half" idx="10"/>
          </p:nvPr>
        </p:nvSpPr>
        <p:spPr/>
        <p:txBody>
          <a:bodyPr/>
          <a:lstStyle/>
          <a:p>
            <a:r>
              <a:rPr lang="en-US" smtClean="0"/>
              <a:t>RMIT University 2017</a:t>
            </a:r>
            <a:endParaRPr lang="en-AU"/>
          </a:p>
        </p:txBody>
      </p:sp>
      <p:sp>
        <p:nvSpPr>
          <p:cNvPr id="6" name="Slide Number Placeholder 5"/>
          <p:cNvSpPr>
            <a:spLocks noGrp="1"/>
          </p:cNvSpPr>
          <p:nvPr>
            <p:ph type="sldNum" sz="quarter" idx="12"/>
          </p:nvPr>
        </p:nvSpPr>
        <p:spPr/>
        <p:txBody>
          <a:bodyPr/>
          <a:lstStyle/>
          <a:p>
            <a:fld id="{4DAF837F-93D7-4386-B3EF-E7817897308B}" type="slidenum">
              <a:rPr lang="en-AU" smtClean="0"/>
              <a:pPr/>
              <a:t>29</a:t>
            </a:fld>
            <a:endParaRPr lang="en-AU"/>
          </a:p>
        </p:txBody>
      </p:sp>
    </p:spTree>
    <p:extLst>
      <p:ext uri="{BB962C8B-B14F-4D97-AF65-F5344CB8AC3E}">
        <p14:creationId xmlns:p14="http://schemas.microsoft.com/office/powerpoint/2010/main" val="1699884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r"/>
            <a:r>
              <a:rPr lang="en-AU" b="1" smtClean="0"/>
              <a:t>Aims of the lecture</a:t>
            </a:r>
          </a:p>
        </p:txBody>
      </p:sp>
      <p:graphicFrame>
        <p:nvGraphicFramePr>
          <p:cNvPr id="7" name="Content Placeholder 6"/>
          <p:cNvGraphicFramePr>
            <a:graphicFrameLocks noGrp="1"/>
          </p:cNvGraphicFramePr>
          <p:nvPr>
            <p:ph idx="1"/>
          </p:nvPr>
        </p:nvGraphicFramePr>
        <p:xfrm>
          <a:off x="107504" y="836712"/>
          <a:ext cx="8928992" cy="5544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pPr>
              <a:defRPr/>
            </a:pPr>
            <a:fld id="{0EC4B1FA-735F-428E-9B05-AA38E7BF3497}" type="slidenum">
              <a:rPr lang="en-AU" smtClean="0"/>
              <a:pPr>
                <a:defRPr/>
              </a:pPr>
              <a:t>3</a:t>
            </a:fld>
            <a:endParaRPr lang="en-AU" dirty="0"/>
          </a:p>
        </p:txBody>
      </p:sp>
      <p:sp>
        <p:nvSpPr>
          <p:cNvPr id="3" name="Date Placeholder 2"/>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b="1" dirty="0" smtClean="0"/>
              <a:t>Learning/ Institutionalisation</a:t>
            </a:r>
          </a:p>
        </p:txBody>
      </p:sp>
      <p:sp>
        <p:nvSpPr>
          <p:cNvPr id="5" name="Slide Number Placeholder 4"/>
          <p:cNvSpPr>
            <a:spLocks noGrp="1"/>
          </p:cNvSpPr>
          <p:nvPr>
            <p:ph type="sldNum" sz="quarter" idx="12"/>
          </p:nvPr>
        </p:nvSpPr>
        <p:spPr/>
        <p:txBody>
          <a:bodyPr/>
          <a:lstStyle/>
          <a:p>
            <a:pPr>
              <a:defRPr/>
            </a:pPr>
            <a:r>
              <a:rPr lang="en-AU" smtClean="0"/>
              <a:t>Slide </a:t>
            </a:r>
            <a:fld id="{9D4DBF9D-64EC-4B8C-BF42-E254EB60158C}" type="slidenum">
              <a:rPr lang="en-AU" smtClean="0"/>
              <a:pPr>
                <a:defRPr/>
              </a:pPr>
              <a:t>30</a:t>
            </a:fld>
            <a:endParaRPr lang="en-AU"/>
          </a:p>
        </p:txBody>
      </p:sp>
      <p:sp>
        <p:nvSpPr>
          <p:cNvPr id="6" name="Rectangle 3"/>
          <p:cNvSpPr txBox="1">
            <a:spLocks noChangeArrowheads="1"/>
          </p:cNvSpPr>
          <p:nvPr/>
        </p:nvSpPr>
        <p:spPr bwMode="auto">
          <a:xfrm>
            <a:off x="503237" y="2061766"/>
            <a:ext cx="8245227" cy="2519362"/>
          </a:xfrm>
          <a:prstGeom prst="rect">
            <a:avLst/>
          </a:prstGeom>
          <a:noFill/>
          <a:ln w="38100">
            <a:solidFill>
              <a:srgbClr val="0000FF"/>
            </a:solidFill>
            <a:miter lim="800000"/>
            <a:headEnd/>
            <a:tailEnd/>
          </a:ln>
          <a:extLst/>
        </p:spPr>
        <p:txBody>
          <a:bodyPr/>
          <a:lstStyle>
            <a:lvl1pPr marL="180975" indent="-180975" algn="l" rtl="0" eaLnBrk="0" fontAlgn="base" hangingPunct="0">
              <a:spcBef>
                <a:spcPct val="50000"/>
              </a:spcBef>
              <a:spcAft>
                <a:spcPct val="0"/>
              </a:spcAft>
              <a:buClr>
                <a:srgbClr val="887E6E"/>
              </a:buClr>
              <a:buChar char="•"/>
              <a:defRPr sz="3200">
                <a:solidFill>
                  <a:schemeClr val="tx1"/>
                </a:solidFill>
                <a:latin typeface="+mn-lt"/>
                <a:ea typeface="+mn-ea"/>
                <a:cs typeface="+mn-cs"/>
              </a:defRPr>
            </a:lvl1pPr>
            <a:lvl2pPr marL="485775" indent="-161925" algn="l" rtl="0" eaLnBrk="0" fontAlgn="base" hangingPunct="0">
              <a:spcBef>
                <a:spcPct val="25000"/>
              </a:spcBef>
              <a:spcAft>
                <a:spcPct val="0"/>
              </a:spcAft>
              <a:buClr>
                <a:srgbClr val="887E6E"/>
              </a:buClr>
              <a:buFont typeface="Arial" charset="0"/>
              <a:buChar char="–"/>
              <a:defRPr sz="3200">
                <a:solidFill>
                  <a:schemeClr val="tx1"/>
                </a:solidFill>
                <a:latin typeface="+mn-lt"/>
                <a:ea typeface="+mn-ea"/>
                <a:cs typeface="+mn-cs"/>
              </a:defRPr>
            </a:lvl2pPr>
            <a:lvl3pPr marL="795338" indent="-161925" algn="l" rtl="0" eaLnBrk="0" fontAlgn="base" hangingPunct="0">
              <a:spcBef>
                <a:spcPct val="25000"/>
              </a:spcBef>
              <a:spcAft>
                <a:spcPct val="0"/>
              </a:spcAft>
              <a:buClr>
                <a:srgbClr val="887E6E"/>
              </a:buClr>
              <a:buFont typeface="Arial" charset="0"/>
              <a:buChar char="–"/>
              <a:defRPr sz="3200">
                <a:solidFill>
                  <a:schemeClr val="tx1"/>
                </a:solidFill>
                <a:latin typeface="+mn-lt"/>
                <a:ea typeface="+mn-ea"/>
                <a:cs typeface="+mn-cs"/>
              </a:defRPr>
            </a:lvl3pPr>
            <a:lvl4pPr marL="1090613" indent="-166688" algn="l" rtl="0" eaLnBrk="0" fontAlgn="base" hangingPunct="0">
              <a:spcBef>
                <a:spcPct val="25000"/>
              </a:spcBef>
              <a:spcAft>
                <a:spcPct val="0"/>
              </a:spcAft>
              <a:buClr>
                <a:srgbClr val="887E6E"/>
              </a:buClr>
              <a:buChar char="–"/>
              <a:defRPr sz="3200">
                <a:solidFill>
                  <a:schemeClr val="tx1"/>
                </a:solidFill>
                <a:latin typeface="+mn-lt"/>
                <a:ea typeface="+mn-ea"/>
                <a:cs typeface="+mn-cs"/>
              </a:defRPr>
            </a:lvl4pPr>
            <a:lvl5pPr marL="1390650" indent="-171450" algn="l" rtl="0" eaLnBrk="0" fontAlgn="base" hangingPunct="0">
              <a:spcBef>
                <a:spcPct val="25000"/>
              </a:spcBef>
              <a:spcAft>
                <a:spcPct val="0"/>
              </a:spcAft>
              <a:buClr>
                <a:srgbClr val="887E6E"/>
              </a:buClr>
              <a:buFont typeface="Arial" charset="0"/>
              <a:buChar char="–"/>
              <a:defRPr sz="3200">
                <a:solidFill>
                  <a:schemeClr val="tx1"/>
                </a:solidFill>
                <a:latin typeface="+mn-lt"/>
                <a:ea typeface="+mn-ea"/>
                <a:cs typeface="+mn-cs"/>
              </a:defRPr>
            </a:lvl5pPr>
            <a:lvl6pPr marL="1847850" indent="-171450" algn="l" rtl="0" eaLnBrk="1" fontAlgn="base" hangingPunct="1">
              <a:spcBef>
                <a:spcPct val="25000"/>
              </a:spcBef>
              <a:spcAft>
                <a:spcPct val="0"/>
              </a:spcAft>
              <a:buClr>
                <a:srgbClr val="887E6E"/>
              </a:buClr>
              <a:buFont typeface="Arial" pitchFamily="-109" charset="0"/>
              <a:buChar char="–"/>
              <a:defRPr sz="3200">
                <a:solidFill>
                  <a:schemeClr val="tx1"/>
                </a:solidFill>
                <a:latin typeface="+mn-lt"/>
                <a:ea typeface="+mn-ea"/>
                <a:cs typeface="+mn-cs"/>
              </a:defRPr>
            </a:lvl6pPr>
            <a:lvl7pPr marL="2305050" indent="-171450" algn="l" rtl="0" eaLnBrk="1" fontAlgn="base" hangingPunct="1">
              <a:spcBef>
                <a:spcPct val="25000"/>
              </a:spcBef>
              <a:spcAft>
                <a:spcPct val="0"/>
              </a:spcAft>
              <a:buClr>
                <a:srgbClr val="887E6E"/>
              </a:buClr>
              <a:buFont typeface="Arial" pitchFamily="-109" charset="0"/>
              <a:buChar char="–"/>
              <a:defRPr sz="3200">
                <a:solidFill>
                  <a:schemeClr val="tx1"/>
                </a:solidFill>
                <a:latin typeface="+mn-lt"/>
                <a:ea typeface="+mn-ea"/>
                <a:cs typeface="+mn-cs"/>
              </a:defRPr>
            </a:lvl7pPr>
            <a:lvl8pPr marL="2762250" indent="-171450" algn="l" rtl="0" eaLnBrk="1" fontAlgn="base" hangingPunct="1">
              <a:spcBef>
                <a:spcPct val="25000"/>
              </a:spcBef>
              <a:spcAft>
                <a:spcPct val="0"/>
              </a:spcAft>
              <a:buClr>
                <a:srgbClr val="887E6E"/>
              </a:buClr>
              <a:buFont typeface="Arial" pitchFamily="-109" charset="0"/>
              <a:buChar char="–"/>
              <a:defRPr sz="3200">
                <a:solidFill>
                  <a:schemeClr val="tx1"/>
                </a:solidFill>
                <a:latin typeface="+mn-lt"/>
                <a:ea typeface="+mn-ea"/>
                <a:cs typeface="+mn-cs"/>
              </a:defRPr>
            </a:lvl8pPr>
            <a:lvl9pPr marL="3219450" indent="-171450" algn="l" rtl="0" eaLnBrk="1" fontAlgn="base" hangingPunct="1">
              <a:spcBef>
                <a:spcPct val="25000"/>
              </a:spcBef>
              <a:spcAft>
                <a:spcPct val="0"/>
              </a:spcAft>
              <a:buClr>
                <a:srgbClr val="887E6E"/>
              </a:buClr>
              <a:buFont typeface="Arial" pitchFamily="-109" charset="0"/>
              <a:buChar char="–"/>
              <a:defRPr sz="3200">
                <a:solidFill>
                  <a:schemeClr val="tx1"/>
                </a:solidFill>
                <a:latin typeface="+mn-lt"/>
                <a:ea typeface="+mn-ea"/>
                <a:cs typeface="+mn-cs"/>
              </a:defRPr>
            </a:lvl9pPr>
          </a:lstStyle>
          <a:p>
            <a:pPr eaLnBrk="1" hangingPunct="1">
              <a:buFontTx/>
              <a:buNone/>
              <a:defRPr/>
            </a:pPr>
            <a:r>
              <a:rPr lang="en-AU" sz="2400" b="1" dirty="0" smtClean="0">
                <a:solidFill>
                  <a:srgbClr val="0000FF"/>
                </a:solidFill>
              </a:rPr>
              <a:t>Social structure:</a:t>
            </a:r>
          </a:p>
          <a:p>
            <a:pPr eaLnBrk="1" hangingPunct="1">
              <a:defRPr/>
            </a:pPr>
            <a:r>
              <a:rPr lang="en-AU" sz="2400" dirty="0" smtClean="0"/>
              <a:t>Relatively stable patterns of social behaviour. </a:t>
            </a:r>
          </a:p>
          <a:p>
            <a:pPr marL="0" indent="0" eaLnBrk="1" hangingPunct="1">
              <a:buFontTx/>
              <a:buNone/>
              <a:defRPr/>
            </a:pPr>
            <a:r>
              <a:rPr lang="en-AU" sz="2400" b="1" dirty="0" err="1" smtClean="0">
                <a:solidFill>
                  <a:srgbClr val="0000FF"/>
                </a:solidFill>
              </a:rPr>
              <a:t>Routinised</a:t>
            </a:r>
            <a:r>
              <a:rPr lang="en-AU" sz="2400" dirty="0" smtClean="0"/>
              <a:t> and </a:t>
            </a:r>
            <a:r>
              <a:rPr lang="en-AU" sz="2400" b="1" dirty="0" smtClean="0">
                <a:solidFill>
                  <a:srgbClr val="0000FF"/>
                </a:solidFill>
              </a:rPr>
              <a:t>institutionalised</a:t>
            </a:r>
            <a:r>
              <a:rPr lang="en-AU" sz="2400" dirty="0" smtClean="0"/>
              <a:t> social behaviours that enable and constrain individual action and yet is the product of that action.</a:t>
            </a:r>
          </a:p>
        </p:txBody>
      </p:sp>
      <p:sp>
        <p:nvSpPr>
          <p:cNvPr id="35846" name="Rectangle 3"/>
          <p:cNvSpPr>
            <a:spLocks noChangeArrowheads="1"/>
          </p:cNvSpPr>
          <p:nvPr/>
        </p:nvSpPr>
        <p:spPr bwMode="auto">
          <a:xfrm>
            <a:off x="395536" y="5085184"/>
            <a:ext cx="8496944" cy="1323439"/>
          </a:xfrm>
          <a:prstGeom prst="rect">
            <a:avLst/>
          </a:prstGeom>
          <a:solidFill>
            <a:srgbClr val="FFF2B9"/>
          </a:solidFill>
          <a:ln>
            <a:noFill/>
          </a:ln>
        </p:spPr>
        <p:txBody>
          <a:bodyPr wrap="square">
            <a:spAutoFit/>
          </a:bodyPr>
          <a:lstStyle/>
          <a:p>
            <a:pPr algn="ctr"/>
            <a:r>
              <a:rPr lang="en-AU" sz="4000" b="1" dirty="0">
                <a:solidFill>
                  <a:srgbClr val="0070C0"/>
                </a:solidFill>
              </a:rPr>
              <a:t>Are social structures in organisations “tangible”?</a:t>
            </a:r>
          </a:p>
        </p:txBody>
      </p:sp>
      <p:sp>
        <p:nvSpPr>
          <p:cNvPr id="35847" name="Rectangle 1"/>
          <p:cNvSpPr>
            <a:spLocks noChangeArrowheads="1"/>
          </p:cNvSpPr>
          <p:nvPr/>
        </p:nvSpPr>
        <p:spPr bwMode="auto">
          <a:xfrm>
            <a:off x="3546475" y="4581128"/>
            <a:ext cx="2051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2000" b="1" dirty="0"/>
              <a:t>Thinking Point:</a:t>
            </a:r>
          </a:p>
        </p:txBody>
      </p:sp>
      <p:sp>
        <p:nvSpPr>
          <p:cNvPr id="2" name="TextBox 1"/>
          <p:cNvSpPr txBox="1"/>
          <p:nvPr/>
        </p:nvSpPr>
        <p:spPr>
          <a:xfrm>
            <a:off x="323528" y="908720"/>
            <a:ext cx="8568952" cy="707886"/>
          </a:xfrm>
          <a:prstGeom prst="rect">
            <a:avLst/>
          </a:prstGeom>
          <a:solidFill>
            <a:srgbClr val="FFF2B9"/>
          </a:solidFill>
        </p:spPr>
        <p:txBody>
          <a:bodyPr wrap="square" rtlCol="0">
            <a:spAutoFit/>
          </a:bodyPr>
          <a:lstStyle/>
          <a:p>
            <a:r>
              <a:rPr lang="en-AU" sz="2000" dirty="0"/>
              <a:t>As </a:t>
            </a:r>
            <a:r>
              <a:rPr lang="en-AU" sz="2000" b="1" dirty="0"/>
              <a:t>strategy</a:t>
            </a:r>
            <a:r>
              <a:rPr lang="en-AU" sz="2000" dirty="0"/>
              <a:t>, we need to consider how an organisation learns – </a:t>
            </a:r>
            <a:r>
              <a:rPr lang="en-AU" sz="2000" dirty="0" smtClean="0"/>
              <a:t>because </a:t>
            </a:r>
            <a:r>
              <a:rPr lang="en-AU" sz="2000" dirty="0"/>
              <a:t>this often leads to new behaviours and practices in organisations</a:t>
            </a:r>
            <a:r>
              <a:rPr lang="en-AU" sz="2000" dirty="0" smtClean="0"/>
              <a:t>.</a:t>
            </a:r>
            <a:endParaRPr lang="en-AU" sz="2000" dirty="0"/>
          </a:p>
        </p:txBody>
      </p:sp>
      <p:sp>
        <p:nvSpPr>
          <p:cNvPr id="3" name="Date Placeholder 2"/>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AU" b="1" smtClean="0"/>
              <a:t>How do Organisations Learn?</a:t>
            </a:r>
          </a:p>
        </p:txBody>
      </p:sp>
      <p:sp>
        <p:nvSpPr>
          <p:cNvPr id="5" name="Slide Number Placeholder 4"/>
          <p:cNvSpPr>
            <a:spLocks noGrp="1"/>
          </p:cNvSpPr>
          <p:nvPr>
            <p:ph type="sldNum" sz="quarter" idx="12"/>
          </p:nvPr>
        </p:nvSpPr>
        <p:spPr/>
        <p:txBody>
          <a:bodyPr/>
          <a:lstStyle/>
          <a:p>
            <a:pPr>
              <a:defRPr/>
            </a:pPr>
            <a:r>
              <a:rPr lang="en-AU" smtClean="0"/>
              <a:t>Slide </a:t>
            </a:r>
            <a:fld id="{4E00AEAA-A316-4A70-9403-CDA36DCF3E93}" type="slidenum">
              <a:rPr lang="en-AU" smtClean="0"/>
              <a:pPr>
                <a:defRPr/>
              </a:pPr>
              <a:t>31</a:t>
            </a:fld>
            <a:endParaRPr lang="en-AU"/>
          </a:p>
        </p:txBody>
      </p:sp>
      <p:sp>
        <p:nvSpPr>
          <p:cNvPr id="36869" name="Rectangle 3"/>
          <p:cNvSpPr txBox="1">
            <a:spLocks noChangeArrowheads="1"/>
          </p:cNvSpPr>
          <p:nvPr/>
        </p:nvSpPr>
        <p:spPr bwMode="auto">
          <a:xfrm>
            <a:off x="179388" y="1052513"/>
            <a:ext cx="3743325" cy="532923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76213" eaLnBrk="0" hangingPunct="0">
              <a:defRPr>
                <a:solidFill>
                  <a:schemeClr val="tx1"/>
                </a:solidFill>
                <a:latin typeface="Arial" pitchFamily="34" charset="0"/>
                <a:cs typeface="Arial" pitchFamily="34" charset="0"/>
              </a:defRPr>
            </a:lvl1pPr>
            <a:lvl2pPr marL="541338" indent="-217488"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buClr>
                <a:srgbClr val="887E6E"/>
              </a:buClr>
            </a:pPr>
            <a:r>
              <a:rPr lang="en-US" sz="2400"/>
              <a:t>Organisations as shared understanding:</a:t>
            </a:r>
          </a:p>
          <a:p>
            <a:pPr lvl="1" eaLnBrk="1" hangingPunct="1">
              <a:spcBef>
                <a:spcPct val="25000"/>
              </a:spcBef>
              <a:buClr>
                <a:srgbClr val="887E6E"/>
              </a:buClr>
              <a:buFont typeface="Arial" pitchFamily="34" charset="0"/>
              <a:buChar char="–"/>
            </a:pPr>
            <a:r>
              <a:rPr lang="en-US" sz="2400"/>
              <a:t>of how people create local meaning </a:t>
            </a:r>
          </a:p>
          <a:p>
            <a:pPr lvl="1" eaLnBrk="1" hangingPunct="1">
              <a:spcBef>
                <a:spcPct val="25000"/>
              </a:spcBef>
              <a:buClr>
                <a:srgbClr val="887E6E"/>
              </a:buClr>
              <a:buFont typeface="Arial" pitchFamily="34" charset="0"/>
              <a:buChar char="–"/>
            </a:pPr>
            <a:r>
              <a:rPr lang="en-US" sz="2400"/>
              <a:t>of how this meaning is interpreted and reproduced</a:t>
            </a:r>
          </a:p>
          <a:p>
            <a:pPr lvl="1" eaLnBrk="1" hangingPunct="1">
              <a:spcBef>
                <a:spcPct val="25000"/>
              </a:spcBef>
              <a:buClr>
                <a:srgbClr val="887E6E"/>
              </a:buClr>
              <a:buFont typeface="Arial" pitchFamily="34" charset="0"/>
              <a:buChar char="–"/>
            </a:pPr>
            <a:r>
              <a:rPr lang="en-US" sz="2400"/>
              <a:t>of shared interests, practices and identities</a:t>
            </a:r>
          </a:p>
          <a:p>
            <a:pPr lvl="1" eaLnBrk="1" hangingPunct="1">
              <a:spcBef>
                <a:spcPct val="25000"/>
              </a:spcBef>
              <a:buClr>
                <a:srgbClr val="887E6E"/>
              </a:buClr>
              <a:buFont typeface="Arial" pitchFamily="34" charset="0"/>
              <a:buChar char="–"/>
            </a:pPr>
            <a:r>
              <a:rPr lang="en-US" sz="2400"/>
              <a:t>of mutual learning</a:t>
            </a:r>
          </a:p>
          <a:p>
            <a:pPr lvl="1" eaLnBrk="1" hangingPunct="1">
              <a:spcBef>
                <a:spcPct val="25000"/>
              </a:spcBef>
              <a:buClr>
                <a:srgbClr val="887E6E"/>
              </a:buClr>
              <a:buFont typeface="Arial" pitchFamily="34" charset="0"/>
              <a:buChar char="–"/>
            </a:pPr>
            <a:r>
              <a:rPr lang="en-US" sz="2400"/>
              <a:t>of improvised social interactions</a:t>
            </a:r>
          </a:p>
        </p:txBody>
      </p:sp>
      <p:pic>
        <p:nvPicPr>
          <p:cNvPr id="36870" name="Picture 8" descr="http://www.defence.gov.au/media/download/2007/nov/20071119/20071119adf8262658_354_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957388"/>
            <a:ext cx="4573588"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tangle 1"/>
          <p:cNvSpPr>
            <a:spLocks noChangeArrowheads="1"/>
          </p:cNvSpPr>
          <p:nvPr/>
        </p:nvSpPr>
        <p:spPr bwMode="auto">
          <a:xfrm>
            <a:off x="4859338" y="5300663"/>
            <a:ext cx="39608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sz="1600">
                <a:solidFill>
                  <a:srgbClr val="002060"/>
                </a:solidFill>
              </a:rPr>
              <a:t>Zucker, L. G. (1977). The role of institutionalization in cultural persistence. </a:t>
            </a:r>
            <a:r>
              <a:rPr lang="en-AU" sz="1600" i="1">
                <a:solidFill>
                  <a:srgbClr val="002060"/>
                </a:solidFill>
              </a:rPr>
              <a:t>American sociological review</a:t>
            </a:r>
            <a:r>
              <a:rPr lang="en-AU" sz="1600">
                <a:solidFill>
                  <a:srgbClr val="002060"/>
                </a:solidFill>
              </a:rPr>
              <a:t>, 726-743.</a:t>
            </a:r>
            <a:endParaRPr lang="en-GB" sz="1600">
              <a:solidFill>
                <a:srgbClr val="002060"/>
              </a:solidFill>
            </a:endParaRPr>
          </a:p>
        </p:txBody>
      </p: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124744"/>
            <a:ext cx="5102406" cy="3830803"/>
          </a:xfrm>
          <a:prstGeom prst="rect">
            <a:avLst/>
          </a:prstGeom>
          <a:noFill/>
          <a:ln w="57150">
            <a:solidFill>
              <a:srgbClr val="CC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0" name="Title 1"/>
          <p:cNvSpPr>
            <a:spLocks noGrp="1"/>
          </p:cNvSpPr>
          <p:nvPr>
            <p:ph type="title"/>
          </p:nvPr>
        </p:nvSpPr>
        <p:spPr>
          <a:xfrm>
            <a:off x="395536" y="239131"/>
            <a:ext cx="8229600" cy="922337"/>
          </a:xfrm>
        </p:spPr>
        <p:txBody>
          <a:bodyPr/>
          <a:lstStyle/>
          <a:p>
            <a:pPr algn="r"/>
            <a:r>
              <a:rPr lang="en-AU" sz="2800" b="1" dirty="0" smtClean="0"/>
              <a:t>Managing Learning: Communities of Practice</a:t>
            </a:r>
          </a:p>
        </p:txBody>
      </p:sp>
      <p:sp>
        <p:nvSpPr>
          <p:cNvPr id="5" name="Slide Number Placeholder 4"/>
          <p:cNvSpPr>
            <a:spLocks noGrp="1"/>
          </p:cNvSpPr>
          <p:nvPr>
            <p:ph type="sldNum" sz="quarter" idx="12"/>
          </p:nvPr>
        </p:nvSpPr>
        <p:spPr/>
        <p:txBody>
          <a:bodyPr/>
          <a:lstStyle/>
          <a:p>
            <a:pPr>
              <a:defRPr/>
            </a:pPr>
            <a:r>
              <a:rPr lang="en-AU" smtClean="0"/>
              <a:t>Slide </a:t>
            </a:r>
            <a:fld id="{849A5A42-9648-413D-9331-75777FC0B92C}" type="slidenum">
              <a:rPr lang="en-AU" smtClean="0"/>
              <a:pPr>
                <a:defRPr/>
              </a:pPr>
              <a:t>32</a:t>
            </a:fld>
            <a:endParaRPr lang="en-AU"/>
          </a:p>
        </p:txBody>
      </p:sp>
      <p:sp>
        <p:nvSpPr>
          <p:cNvPr id="6" name="Content Placeholder 2"/>
          <p:cNvSpPr txBox="1">
            <a:spLocks/>
          </p:cNvSpPr>
          <p:nvPr/>
        </p:nvSpPr>
        <p:spPr bwMode="auto">
          <a:xfrm>
            <a:off x="107504" y="1484784"/>
            <a:ext cx="3960440" cy="4176464"/>
          </a:xfrm>
          <a:prstGeom prst="rect">
            <a:avLst/>
          </a:prstGeom>
          <a:solidFill>
            <a:srgbClr val="CCCC00"/>
          </a:solidFill>
          <a:ln>
            <a:noFill/>
          </a:ln>
          <a:extLst/>
        </p:spPr>
        <p:txBody>
          <a:bodyPr/>
          <a:lstStyle>
            <a:lvl1pPr marL="180975" indent="-180975" algn="l" rtl="0" eaLnBrk="0" fontAlgn="base" hangingPunct="0">
              <a:spcBef>
                <a:spcPct val="50000"/>
              </a:spcBef>
              <a:spcAft>
                <a:spcPct val="0"/>
              </a:spcAft>
              <a:buClr>
                <a:srgbClr val="887E6E"/>
              </a:buClr>
              <a:buChar char="•"/>
              <a:defRPr sz="3200">
                <a:solidFill>
                  <a:schemeClr val="tx1"/>
                </a:solidFill>
                <a:latin typeface="+mn-lt"/>
                <a:ea typeface="+mn-ea"/>
                <a:cs typeface="+mn-cs"/>
              </a:defRPr>
            </a:lvl1pPr>
            <a:lvl2pPr marL="485775" indent="-161925" algn="l" rtl="0" eaLnBrk="0" fontAlgn="base" hangingPunct="0">
              <a:spcBef>
                <a:spcPct val="25000"/>
              </a:spcBef>
              <a:spcAft>
                <a:spcPct val="0"/>
              </a:spcAft>
              <a:buClr>
                <a:srgbClr val="887E6E"/>
              </a:buClr>
              <a:buFont typeface="Arial" charset="0"/>
              <a:buChar char="–"/>
              <a:defRPr sz="3200">
                <a:solidFill>
                  <a:schemeClr val="tx1"/>
                </a:solidFill>
                <a:latin typeface="+mn-lt"/>
                <a:ea typeface="+mn-ea"/>
                <a:cs typeface="+mn-cs"/>
              </a:defRPr>
            </a:lvl2pPr>
            <a:lvl3pPr marL="795338" indent="-161925" algn="l" rtl="0" eaLnBrk="0" fontAlgn="base" hangingPunct="0">
              <a:spcBef>
                <a:spcPct val="25000"/>
              </a:spcBef>
              <a:spcAft>
                <a:spcPct val="0"/>
              </a:spcAft>
              <a:buClr>
                <a:srgbClr val="887E6E"/>
              </a:buClr>
              <a:buFont typeface="Arial" charset="0"/>
              <a:buChar char="–"/>
              <a:defRPr sz="3200">
                <a:solidFill>
                  <a:schemeClr val="tx1"/>
                </a:solidFill>
                <a:latin typeface="+mn-lt"/>
                <a:ea typeface="+mn-ea"/>
                <a:cs typeface="+mn-cs"/>
              </a:defRPr>
            </a:lvl3pPr>
            <a:lvl4pPr marL="1090613" indent="-166688" algn="l" rtl="0" eaLnBrk="0" fontAlgn="base" hangingPunct="0">
              <a:spcBef>
                <a:spcPct val="25000"/>
              </a:spcBef>
              <a:spcAft>
                <a:spcPct val="0"/>
              </a:spcAft>
              <a:buClr>
                <a:srgbClr val="887E6E"/>
              </a:buClr>
              <a:buChar char="–"/>
              <a:defRPr sz="3200">
                <a:solidFill>
                  <a:schemeClr val="tx1"/>
                </a:solidFill>
                <a:latin typeface="+mn-lt"/>
                <a:ea typeface="+mn-ea"/>
                <a:cs typeface="+mn-cs"/>
              </a:defRPr>
            </a:lvl4pPr>
            <a:lvl5pPr marL="1390650" indent="-171450" algn="l" rtl="0" eaLnBrk="0" fontAlgn="base" hangingPunct="0">
              <a:spcBef>
                <a:spcPct val="25000"/>
              </a:spcBef>
              <a:spcAft>
                <a:spcPct val="0"/>
              </a:spcAft>
              <a:buClr>
                <a:srgbClr val="887E6E"/>
              </a:buClr>
              <a:buFont typeface="Arial" charset="0"/>
              <a:buChar char="–"/>
              <a:defRPr sz="3200">
                <a:solidFill>
                  <a:schemeClr val="tx1"/>
                </a:solidFill>
                <a:latin typeface="+mn-lt"/>
                <a:ea typeface="+mn-ea"/>
                <a:cs typeface="+mn-cs"/>
              </a:defRPr>
            </a:lvl5pPr>
            <a:lvl6pPr marL="1847850" indent="-171450" algn="l" rtl="0" eaLnBrk="1" fontAlgn="base" hangingPunct="1">
              <a:spcBef>
                <a:spcPct val="25000"/>
              </a:spcBef>
              <a:spcAft>
                <a:spcPct val="0"/>
              </a:spcAft>
              <a:buClr>
                <a:srgbClr val="887E6E"/>
              </a:buClr>
              <a:buFont typeface="Arial" pitchFamily="-109" charset="0"/>
              <a:buChar char="–"/>
              <a:defRPr sz="3200">
                <a:solidFill>
                  <a:schemeClr val="tx1"/>
                </a:solidFill>
                <a:latin typeface="+mn-lt"/>
                <a:ea typeface="+mn-ea"/>
                <a:cs typeface="+mn-cs"/>
              </a:defRPr>
            </a:lvl6pPr>
            <a:lvl7pPr marL="2305050" indent="-171450" algn="l" rtl="0" eaLnBrk="1" fontAlgn="base" hangingPunct="1">
              <a:spcBef>
                <a:spcPct val="25000"/>
              </a:spcBef>
              <a:spcAft>
                <a:spcPct val="0"/>
              </a:spcAft>
              <a:buClr>
                <a:srgbClr val="887E6E"/>
              </a:buClr>
              <a:buFont typeface="Arial" pitchFamily="-109" charset="0"/>
              <a:buChar char="–"/>
              <a:defRPr sz="3200">
                <a:solidFill>
                  <a:schemeClr val="tx1"/>
                </a:solidFill>
                <a:latin typeface="+mn-lt"/>
                <a:ea typeface="+mn-ea"/>
                <a:cs typeface="+mn-cs"/>
              </a:defRPr>
            </a:lvl7pPr>
            <a:lvl8pPr marL="2762250" indent="-171450" algn="l" rtl="0" eaLnBrk="1" fontAlgn="base" hangingPunct="1">
              <a:spcBef>
                <a:spcPct val="25000"/>
              </a:spcBef>
              <a:spcAft>
                <a:spcPct val="0"/>
              </a:spcAft>
              <a:buClr>
                <a:srgbClr val="887E6E"/>
              </a:buClr>
              <a:buFont typeface="Arial" pitchFamily="-109" charset="0"/>
              <a:buChar char="–"/>
              <a:defRPr sz="3200">
                <a:solidFill>
                  <a:schemeClr val="tx1"/>
                </a:solidFill>
                <a:latin typeface="+mn-lt"/>
                <a:ea typeface="+mn-ea"/>
                <a:cs typeface="+mn-cs"/>
              </a:defRPr>
            </a:lvl8pPr>
            <a:lvl9pPr marL="3219450" indent="-171450" algn="l" rtl="0" eaLnBrk="1" fontAlgn="base" hangingPunct="1">
              <a:spcBef>
                <a:spcPct val="25000"/>
              </a:spcBef>
              <a:spcAft>
                <a:spcPct val="0"/>
              </a:spcAft>
              <a:buClr>
                <a:srgbClr val="887E6E"/>
              </a:buClr>
              <a:buFont typeface="Arial" pitchFamily="-109" charset="0"/>
              <a:buChar char="–"/>
              <a:defRPr sz="3200">
                <a:solidFill>
                  <a:schemeClr val="tx1"/>
                </a:solidFill>
                <a:latin typeface="+mn-lt"/>
                <a:ea typeface="+mn-ea"/>
                <a:cs typeface="+mn-cs"/>
              </a:defRPr>
            </a:lvl9pPr>
          </a:lstStyle>
          <a:p>
            <a:pPr marL="0" indent="0" eaLnBrk="1" hangingPunct="1">
              <a:buNone/>
              <a:defRPr/>
            </a:pPr>
            <a:endParaRPr lang="en-GB" sz="2400" dirty="0" smtClean="0"/>
          </a:p>
          <a:p>
            <a:pPr marL="0" indent="0" eaLnBrk="1" hangingPunct="1">
              <a:buNone/>
              <a:defRPr/>
            </a:pPr>
            <a:r>
              <a:rPr lang="en-GB" sz="2400" dirty="0" smtClean="0"/>
              <a:t>Communities </a:t>
            </a:r>
            <a:r>
              <a:rPr lang="en-GB" sz="2400" dirty="0"/>
              <a:t>of practice are groups of people who share a concern or a passion for something they do and learn how to do it better as they interact regularly</a:t>
            </a:r>
            <a:r>
              <a:rPr lang="en-GB" sz="2400" dirty="0" smtClean="0"/>
              <a:t>.</a:t>
            </a:r>
          </a:p>
          <a:p>
            <a:pPr marL="0" indent="0" algn="r" eaLnBrk="1" hangingPunct="1">
              <a:buFontTx/>
              <a:buNone/>
              <a:defRPr/>
            </a:pPr>
            <a:r>
              <a:rPr lang="en-GB" sz="2400" dirty="0" smtClean="0"/>
              <a:t>Wenger (2011) </a:t>
            </a:r>
          </a:p>
        </p:txBody>
      </p:sp>
      <p:sp>
        <p:nvSpPr>
          <p:cNvPr id="3" name="TextBox 2"/>
          <p:cNvSpPr txBox="1"/>
          <p:nvPr/>
        </p:nvSpPr>
        <p:spPr>
          <a:xfrm>
            <a:off x="4301899" y="6023741"/>
            <a:ext cx="4724435" cy="369332"/>
          </a:xfrm>
          <a:prstGeom prst="rect">
            <a:avLst/>
          </a:prstGeom>
          <a:noFill/>
        </p:spPr>
        <p:txBody>
          <a:bodyPr wrap="none" rtlCol="0">
            <a:spAutoFit/>
          </a:bodyPr>
          <a:lstStyle/>
          <a:p>
            <a:r>
              <a:rPr lang="en-AU" dirty="0" smtClean="0"/>
              <a:t>Source: Google Images: </a:t>
            </a:r>
            <a:r>
              <a:rPr lang="en-AU" u="sng" dirty="0">
                <a:hlinkClick r:id="rId4"/>
              </a:rPr>
              <a:t>www.slideshare.net</a:t>
            </a:r>
            <a:endParaRPr lang="en-AU" dirty="0"/>
          </a:p>
        </p:txBody>
      </p: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AU" smtClean="0"/>
              <a:t>Understanding Communities of Practice</a:t>
            </a:r>
          </a:p>
        </p:txBody>
      </p:sp>
      <p:sp>
        <p:nvSpPr>
          <p:cNvPr id="3" name="Content Placeholder 2"/>
          <p:cNvSpPr>
            <a:spLocks noGrp="1"/>
          </p:cNvSpPr>
          <p:nvPr>
            <p:ph idx="1"/>
          </p:nvPr>
        </p:nvSpPr>
        <p:spPr>
          <a:solidFill>
            <a:srgbClr val="CCECFF"/>
          </a:solidFill>
        </p:spPr>
        <p:txBody>
          <a:bodyPr/>
          <a:lstStyle/>
          <a:p>
            <a:pPr marL="0" indent="0" eaLnBrk="1" hangingPunct="1">
              <a:buFontTx/>
              <a:buNone/>
              <a:defRPr/>
            </a:pPr>
            <a:r>
              <a:rPr lang="en-GB" sz="2400" b="1" dirty="0" smtClean="0">
                <a:solidFill>
                  <a:srgbClr val="0000FF"/>
                </a:solidFill>
              </a:rPr>
              <a:t>Managing their Strategic Value in Organisations</a:t>
            </a:r>
          </a:p>
          <a:p>
            <a:pPr eaLnBrk="1" hangingPunct="1">
              <a:buClr>
                <a:srgbClr val="0000FF"/>
              </a:buClr>
              <a:buFont typeface="Arial" pitchFamily="34" charset="0"/>
              <a:buChar char="•"/>
              <a:defRPr/>
            </a:pPr>
            <a:r>
              <a:rPr lang="en-GB" sz="2400" dirty="0" smtClean="0"/>
              <a:t>Understand that communities are not limited by formal structures</a:t>
            </a:r>
          </a:p>
          <a:p>
            <a:pPr lvl="1" eaLnBrk="1" hangingPunct="1">
              <a:buClr>
                <a:srgbClr val="0000FF"/>
              </a:buClr>
              <a:buFont typeface="Arial" pitchFamily="34" charset="0"/>
              <a:buChar char="•"/>
              <a:defRPr/>
            </a:pPr>
            <a:r>
              <a:rPr lang="en-GB" sz="2400" dirty="0"/>
              <a:t> </a:t>
            </a:r>
            <a:r>
              <a:rPr lang="en-GB" sz="2400" dirty="0" smtClean="0"/>
              <a:t>they create connections among people across organisational and geographic boundaries.</a:t>
            </a:r>
            <a:endParaRPr lang="en-US" sz="2400" dirty="0" smtClean="0"/>
          </a:p>
          <a:p>
            <a:pPr eaLnBrk="1" hangingPunct="1">
              <a:buClr>
                <a:srgbClr val="0000FF"/>
              </a:buClr>
              <a:buFont typeface="Arial" pitchFamily="34" charset="0"/>
              <a:buChar char="•"/>
              <a:defRPr/>
            </a:pPr>
            <a:r>
              <a:rPr lang="en-GB" sz="2400" dirty="0" smtClean="0"/>
              <a:t>Participants develop a shared repertoire of resources: experiences, stories, tools, ways of addressing recurring problems</a:t>
            </a:r>
          </a:p>
          <a:p>
            <a:pPr eaLnBrk="1" hangingPunct="1">
              <a:buClr>
                <a:srgbClr val="0000FF"/>
              </a:buClr>
              <a:buFont typeface="Arial" pitchFamily="34" charset="0"/>
              <a:buChar char="•"/>
              <a:defRPr/>
            </a:pPr>
            <a:r>
              <a:rPr lang="en-GB" sz="2400" dirty="0" smtClean="0"/>
              <a:t>Participants value their collective competence and learn from each other</a:t>
            </a:r>
          </a:p>
          <a:p>
            <a:pPr>
              <a:defRPr/>
            </a:pPr>
            <a:endParaRPr lang="en-AU" sz="2400" dirty="0"/>
          </a:p>
        </p:txBody>
      </p:sp>
      <p:sp>
        <p:nvSpPr>
          <p:cNvPr id="5" name="Slide Number Placeholder 4"/>
          <p:cNvSpPr>
            <a:spLocks noGrp="1"/>
          </p:cNvSpPr>
          <p:nvPr>
            <p:ph type="sldNum" sz="quarter" idx="12"/>
          </p:nvPr>
        </p:nvSpPr>
        <p:spPr/>
        <p:txBody>
          <a:bodyPr/>
          <a:lstStyle/>
          <a:p>
            <a:pPr>
              <a:defRPr/>
            </a:pPr>
            <a:r>
              <a:rPr lang="en-AU" smtClean="0"/>
              <a:t>Slide </a:t>
            </a:r>
            <a:fld id="{E1F6DE6C-15A8-4CF2-9A10-B3DB56D8B8B5}" type="slidenum">
              <a:rPr lang="en-AU" smtClean="0"/>
              <a:pPr>
                <a:defRPr/>
              </a:pPr>
              <a:t>33</a:t>
            </a:fld>
            <a:endParaRPr lang="en-AU"/>
          </a:p>
        </p:txBody>
      </p: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AU" smtClean="0"/>
              <a:t>Managing Communities of Practice</a:t>
            </a:r>
          </a:p>
        </p:txBody>
      </p:sp>
      <p:sp>
        <p:nvSpPr>
          <p:cNvPr id="3" name="Content Placeholder 2"/>
          <p:cNvSpPr>
            <a:spLocks noGrp="1"/>
          </p:cNvSpPr>
          <p:nvPr>
            <p:ph idx="1"/>
          </p:nvPr>
        </p:nvSpPr>
        <p:spPr>
          <a:solidFill>
            <a:srgbClr val="FFF2B9"/>
          </a:solidFill>
        </p:spPr>
        <p:txBody>
          <a:bodyPr/>
          <a:lstStyle/>
          <a:p>
            <a:pPr marL="0" indent="0" eaLnBrk="1" hangingPunct="1">
              <a:spcBef>
                <a:spcPts val="600"/>
              </a:spcBef>
              <a:buFontTx/>
              <a:buNone/>
              <a:defRPr/>
            </a:pPr>
            <a:r>
              <a:rPr lang="en-GB" sz="2400" b="1" dirty="0" smtClean="0">
                <a:solidFill>
                  <a:srgbClr val="C00000"/>
                </a:solidFill>
              </a:rPr>
              <a:t>Communities of Practice as Strategic Advantage</a:t>
            </a:r>
          </a:p>
          <a:p>
            <a:pPr eaLnBrk="1" hangingPunct="1">
              <a:spcBef>
                <a:spcPts val="600"/>
              </a:spcBef>
              <a:defRPr/>
            </a:pPr>
            <a:r>
              <a:rPr lang="en-GB" sz="2400" dirty="0" smtClean="0"/>
              <a:t>People outside the group may value or even recognise the shared expertise.</a:t>
            </a:r>
          </a:p>
          <a:p>
            <a:pPr eaLnBrk="1" hangingPunct="1">
              <a:spcBef>
                <a:spcPts val="600"/>
              </a:spcBef>
              <a:defRPr/>
            </a:pPr>
            <a:r>
              <a:rPr lang="en-GB" sz="2400" dirty="0" smtClean="0"/>
              <a:t>A growing number organisations in various sectors are now focusing on communities of practice as a key to improving their performance.  </a:t>
            </a:r>
            <a:endParaRPr lang="en-US" sz="2400" dirty="0" smtClean="0"/>
          </a:p>
          <a:p>
            <a:pPr eaLnBrk="1" hangingPunct="1">
              <a:spcBef>
                <a:spcPts val="600"/>
              </a:spcBef>
              <a:defRPr/>
            </a:pPr>
            <a:r>
              <a:rPr lang="en-GB" sz="2400" dirty="0" smtClean="0"/>
              <a:t>Communities of practice  are key to improving performance as “Organizational Memory”</a:t>
            </a:r>
          </a:p>
          <a:p>
            <a:pPr>
              <a:defRPr/>
            </a:pPr>
            <a:endParaRPr lang="en-AU" sz="2400" dirty="0"/>
          </a:p>
        </p:txBody>
      </p:sp>
      <p:sp>
        <p:nvSpPr>
          <p:cNvPr id="5" name="Slide Number Placeholder 4"/>
          <p:cNvSpPr>
            <a:spLocks noGrp="1"/>
          </p:cNvSpPr>
          <p:nvPr>
            <p:ph type="sldNum" sz="quarter" idx="12"/>
          </p:nvPr>
        </p:nvSpPr>
        <p:spPr/>
        <p:txBody>
          <a:bodyPr/>
          <a:lstStyle/>
          <a:p>
            <a:pPr>
              <a:defRPr/>
            </a:pPr>
            <a:r>
              <a:rPr lang="en-AU" smtClean="0"/>
              <a:t>Slide </a:t>
            </a:r>
            <a:fld id="{ACA4DB6A-8750-4E81-B769-B30361D627D5}" type="slidenum">
              <a:rPr lang="en-AU" smtClean="0"/>
              <a:pPr>
                <a:defRPr/>
              </a:pPr>
              <a:t>34</a:t>
            </a:fld>
            <a:endParaRPr lang="en-AU"/>
          </a:p>
        </p:txBody>
      </p: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AU" b="1" smtClean="0"/>
              <a:t>Promoting Communities of Practice</a:t>
            </a:r>
          </a:p>
        </p:txBody>
      </p:sp>
      <p:sp>
        <p:nvSpPr>
          <p:cNvPr id="3" name="Content Placeholder 2"/>
          <p:cNvSpPr>
            <a:spLocks noGrp="1"/>
          </p:cNvSpPr>
          <p:nvPr>
            <p:ph idx="1"/>
          </p:nvPr>
        </p:nvSpPr>
        <p:spPr>
          <a:solidFill>
            <a:srgbClr val="FFFFCC"/>
          </a:solidFill>
        </p:spPr>
        <p:txBody>
          <a:bodyPr/>
          <a:lstStyle/>
          <a:p>
            <a:pPr marL="0" indent="0" eaLnBrk="1" hangingPunct="1">
              <a:buFontTx/>
              <a:buNone/>
              <a:defRPr/>
            </a:pPr>
            <a:r>
              <a:rPr lang="en-AU" sz="2400" b="1" dirty="0" smtClean="0">
                <a:solidFill>
                  <a:srgbClr val="006600"/>
                </a:solidFill>
              </a:rPr>
              <a:t>Strategy for replicating organisational success</a:t>
            </a:r>
          </a:p>
          <a:p>
            <a:pPr lvl="1" eaLnBrk="1" hangingPunct="1">
              <a:buFont typeface="Arial" charset="0"/>
              <a:buChar char="–"/>
              <a:defRPr/>
            </a:pPr>
            <a:r>
              <a:rPr lang="en-AU" sz="2400" dirty="0" smtClean="0"/>
              <a:t>Steering group, strategy and project plan, resource requirements</a:t>
            </a:r>
          </a:p>
          <a:p>
            <a:pPr lvl="1" eaLnBrk="1" hangingPunct="1">
              <a:buFont typeface="Arial" charset="0"/>
              <a:buChar char="–"/>
              <a:defRPr/>
            </a:pPr>
            <a:r>
              <a:rPr lang="en-AU" sz="2400" dirty="0" smtClean="0"/>
              <a:t>Create diversity</a:t>
            </a:r>
          </a:p>
          <a:p>
            <a:pPr lvl="1" eaLnBrk="1" hangingPunct="1">
              <a:buFont typeface="Arial" charset="0"/>
              <a:buChar char="–"/>
              <a:defRPr/>
            </a:pPr>
            <a:r>
              <a:rPr lang="en-AU" sz="2400" dirty="0" smtClean="0"/>
              <a:t>Justifying corporate investment</a:t>
            </a:r>
          </a:p>
          <a:p>
            <a:pPr lvl="1" eaLnBrk="1" hangingPunct="1">
              <a:buFont typeface="Arial" charset="0"/>
              <a:buChar char="–"/>
              <a:defRPr/>
            </a:pPr>
            <a:r>
              <a:rPr lang="en-AU" sz="2400" dirty="0" smtClean="0"/>
              <a:t>How to manage success and popularity</a:t>
            </a:r>
          </a:p>
          <a:p>
            <a:pPr lvl="1" eaLnBrk="1" hangingPunct="1">
              <a:buFont typeface="Arial" charset="0"/>
              <a:buChar char="–"/>
              <a:defRPr/>
            </a:pPr>
            <a:r>
              <a:rPr lang="en-AU" sz="2400" dirty="0" smtClean="0"/>
              <a:t>How to earn trust of executives (ingratiation)</a:t>
            </a:r>
          </a:p>
          <a:p>
            <a:pPr lvl="1" eaLnBrk="1" hangingPunct="1">
              <a:buFont typeface="Arial" charset="0"/>
              <a:buChar char="–"/>
              <a:defRPr/>
            </a:pPr>
            <a:r>
              <a:rPr lang="en-AU" sz="2400" dirty="0" smtClean="0"/>
              <a:t>Corporate communication</a:t>
            </a:r>
          </a:p>
          <a:p>
            <a:pPr lvl="1" eaLnBrk="1" hangingPunct="1">
              <a:buFont typeface="Arial" charset="0"/>
              <a:buChar char="–"/>
              <a:defRPr/>
            </a:pPr>
            <a:r>
              <a:rPr lang="en-GB" sz="2400" dirty="0" smtClean="0"/>
              <a:t>Technology supports communities of practice</a:t>
            </a:r>
          </a:p>
          <a:p>
            <a:pPr lvl="1" eaLnBrk="1" hangingPunct="1">
              <a:buFont typeface="Arial" charset="0"/>
              <a:buChar char="–"/>
              <a:defRPr/>
            </a:pPr>
            <a:endParaRPr lang="en-AU" sz="2400" dirty="0" smtClean="0"/>
          </a:p>
          <a:p>
            <a:pPr eaLnBrk="1" hangingPunct="1">
              <a:buFontTx/>
              <a:buNone/>
              <a:defRPr/>
            </a:pPr>
            <a:endParaRPr lang="en-US" sz="2400" dirty="0" smtClean="0"/>
          </a:p>
          <a:p>
            <a:pPr>
              <a:defRPr/>
            </a:pPr>
            <a:endParaRPr lang="en-AU" dirty="0"/>
          </a:p>
        </p:txBody>
      </p:sp>
      <p:sp>
        <p:nvSpPr>
          <p:cNvPr id="5" name="Slide Number Placeholder 4"/>
          <p:cNvSpPr>
            <a:spLocks noGrp="1"/>
          </p:cNvSpPr>
          <p:nvPr>
            <p:ph type="sldNum" sz="quarter" idx="12"/>
          </p:nvPr>
        </p:nvSpPr>
        <p:spPr/>
        <p:txBody>
          <a:bodyPr/>
          <a:lstStyle/>
          <a:p>
            <a:pPr>
              <a:defRPr/>
            </a:pPr>
            <a:r>
              <a:rPr lang="en-AU" smtClean="0"/>
              <a:t>Slide </a:t>
            </a:r>
            <a:fld id="{1C005E50-C214-4AF7-B731-98557B096396}" type="slidenum">
              <a:rPr lang="en-AU" smtClean="0"/>
              <a:pPr>
                <a:defRPr/>
              </a:pPr>
              <a:t>35</a:t>
            </a:fld>
            <a:endParaRPr lang="en-AU"/>
          </a:p>
        </p:txBody>
      </p: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277" y="1268760"/>
            <a:ext cx="5623723" cy="4216326"/>
          </a:xfrm>
          <a:prstGeom prst="rect">
            <a:avLst/>
          </a:prstGeom>
          <a:noFill/>
          <a:ln w="381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Title 1"/>
          <p:cNvSpPr>
            <a:spLocks noGrp="1"/>
          </p:cNvSpPr>
          <p:nvPr>
            <p:ph type="title"/>
          </p:nvPr>
        </p:nvSpPr>
        <p:spPr/>
        <p:txBody>
          <a:bodyPr/>
          <a:lstStyle/>
          <a:p>
            <a:r>
              <a:rPr lang="en-AU" b="1" smtClean="0"/>
              <a:t>Managing Knowledge Strategically</a:t>
            </a:r>
          </a:p>
        </p:txBody>
      </p:sp>
      <p:sp>
        <p:nvSpPr>
          <p:cNvPr id="3" name="Content Placeholder 2"/>
          <p:cNvSpPr>
            <a:spLocks noGrp="1"/>
          </p:cNvSpPr>
          <p:nvPr>
            <p:ph sz="half" idx="1"/>
          </p:nvPr>
        </p:nvSpPr>
        <p:spPr>
          <a:xfrm>
            <a:off x="323528" y="836712"/>
            <a:ext cx="3456384" cy="5760640"/>
          </a:xfrm>
          <a:solidFill>
            <a:srgbClr val="CCECFF"/>
          </a:solidFill>
          <a:ln w="38100">
            <a:solidFill>
              <a:srgbClr val="99CCFF"/>
            </a:solidFill>
          </a:ln>
        </p:spPr>
        <p:txBody>
          <a:bodyPr/>
          <a:lstStyle/>
          <a:p>
            <a:pPr marL="0" indent="0">
              <a:buFontTx/>
              <a:buNone/>
              <a:defRPr/>
            </a:pPr>
            <a:r>
              <a:rPr lang="en-AU" sz="2000" b="1" dirty="0" smtClean="0"/>
              <a:t>Managers need to understand:</a:t>
            </a:r>
          </a:p>
          <a:p>
            <a:pPr marL="355600" indent="-355600">
              <a:buClr>
                <a:srgbClr val="C00000"/>
              </a:buClr>
              <a:buFont typeface="Wingdings" pitchFamily="2" charset="2"/>
              <a:buChar char="Ø"/>
              <a:defRPr/>
            </a:pPr>
            <a:r>
              <a:rPr lang="en-AU" sz="2400" dirty="0" smtClean="0"/>
              <a:t>How do people learn?</a:t>
            </a:r>
          </a:p>
          <a:p>
            <a:pPr marL="355600" indent="-355600">
              <a:buClr>
                <a:srgbClr val="C00000"/>
              </a:buClr>
              <a:buFont typeface="Wingdings" pitchFamily="2" charset="2"/>
              <a:buChar char="Ø"/>
              <a:defRPr/>
            </a:pPr>
            <a:r>
              <a:rPr lang="en-AU" sz="2400" dirty="0" smtClean="0"/>
              <a:t>What are their assumptions?</a:t>
            </a:r>
          </a:p>
          <a:p>
            <a:pPr marL="355600" indent="-355600">
              <a:buClr>
                <a:srgbClr val="C00000"/>
              </a:buClr>
              <a:buFont typeface="Wingdings" pitchFamily="2" charset="2"/>
              <a:buChar char="Ø"/>
              <a:defRPr/>
            </a:pPr>
            <a:r>
              <a:rPr lang="en-AU" sz="2400" dirty="0" smtClean="0"/>
              <a:t>Is knowledge </a:t>
            </a:r>
            <a:r>
              <a:rPr lang="en-AU" sz="2400" i="1" dirty="0" smtClean="0"/>
              <a:t>subjective</a:t>
            </a:r>
            <a:r>
              <a:rPr lang="en-AU" sz="2400" dirty="0" smtClean="0"/>
              <a:t> or </a:t>
            </a:r>
            <a:r>
              <a:rPr lang="en-AU" sz="2400" i="1" dirty="0" smtClean="0"/>
              <a:t>objective</a:t>
            </a:r>
            <a:r>
              <a:rPr lang="en-AU" sz="2400" dirty="0" smtClean="0"/>
              <a:t>?</a:t>
            </a:r>
          </a:p>
          <a:p>
            <a:pPr marL="355600" indent="-355600">
              <a:buClr>
                <a:srgbClr val="C00000"/>
              </a:buClr>
              <a:buFont typeface="Wingdings" pitchFamily="2" charset="2"/>
              <a:buChar char="Ø"/>
              <a:defRPr/>
            </a:pPr>
            <a:r>
              <a:rPr lang="en-AU" sz="2400" dirty="0" smtClean="0"/>
              <a:t>How do organisations learn?</a:t>
            </a:r>
          </a:p>
          <a:p>
            <a:pPr marL="355600" indent="-355600">
              <a:buClr>
                <a:srgbClr val="C00000"/>
              </a:buClr>
              <a:buFont typeface="Wingdings" pitchFamily="2" charset="2"/>
              <a:buChar char="Ø"/>
              <a:defRPr/>
            </a:pPr>
            <a:r>
              <a:rPr lang="en-AU" sz="2400" dirty="0" smtClean="0"/>
              <a:t>How do you capture this value?</a:t>
            </a:r>
          </a:p>
          <a:p>
            <a:pPr>
              <a:defRPr/>
            </a:pPr>
            <a:endParaRPr lang="en-AU" sz="2800" dirty="0"/>
          </a:p>
        </p:txBody>
      </p:sp>
      <p:sp>
        <p:nvSpPr>
          <p:cNvPr id="5" name="Slide Number Placeholder 4"/>
          <p:cNvSpPr>
            <a:spLocks noGrp="1"/>
          </p:cNvSpPr>
          <p:nvPr>
            <p:ph type="sldNum" sz="quarter" idx="12"/>
          </p:nvPr>
        </p:nvSpPr>
        <p:spPr/>
        <p:txBody>
          <a:bodyPr/>
          <a:lstStyle/>
          <a:p>
            <a:pPr>
              <a:defRPr/>
            </a:pPr>
            <a:r>
              <a:rPr lang="en-AU" smtClean="0"/>
              <a:t>Slide </a:t>
            </a:r>
            <a:fld id="{E9C6C1D9-2F6D-426A-9BC2-373E88F07478}" type="slidenum">
              <a:rPr lang="en-AU" smtClean="0"/>
              <a:pPr>
                <a:defRPr/>
              </a:pPr>
              <a:t>36</a:t>
            </a:fld>
            <a:endParaRPr lang="en-AU"/>
          </a:p>
        </p:txBody>
      </p:sp>
      <p:sp>
        <p:nvSpPr>
          <p:cNvPr id="4" name="TextBox 3"/>
          <p:cNvSpPr txBox="1"/>
          <p:nvPr/>
        </p:nvSpPr>
        <p:spPr>
          <a:xfrm>
            <a:off x="3792949" y="5949280"/>
            <a:ext cx="5078378" cy="523220"/>
          </a:xfrm>
          <a:prstGeom prst="rect">
            <a:avLst/>
          </a:prstGeom>
          <a:noFill/>
        </p:spPr>
        <p:txBody>
          <a:bodyPr wrap="none" rtlCol="0">
            <a:spAutoFit/>
          </a:bodyPr>
          <a:lstStyle/>
          <a:p>
            <a:r>
              <a:rPr lang="en-AU" sz="1400" dirty="0" smtClean="0">
                <a:hlinkClick r:id="rId4"/>
              </a:rPr>
              <a:t>Image source: </a:t>
            </a:r>
          </a:p>
          <a:p>
            <a:r>
              <a:rPr lang="en-AU" sz="1400" dirty="0" smtClean="0">
                <a:hlinkClick r:id="rId4"/>
              </a:rPr>
              <a:t>Google Images: knowledgemanagement-review.blogspot.com</a:t>
            </a:r>
            <a:endParaRPr lang="en-AU" sz="1400" dirty="0"/>
          </a:p>
        </p:txBody>
      </p: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AU" b="1" smtClean="0"/>
              <a:t>Tutorial Exercise</a:t>
            </a:r>
          </a:p>
        </p:txBody>
      </p:sp>
      <p:sp>
        <p:nvSpPr>
          <p:cNvPr id="45059" name="Content Placeholder 2"/>
          <p:cNvSpPr>
            <a:spLocks noGrp="1"/>
          </p:cNvSpPr>
          <p:nvPr>
            <p:ph idx="1"/>
          </p:nvPr>
        </p:nvSpPr>
        <p:spPr>
          <a:xfrm>
            <a:off x="395536" y="1300162"/>
            <a:ext cx="8215064" cy="4145061"/>
          </a:xfrm>
          <a:solidFill>
            <a:srgbClr val="FFF2B9"/>
          </a:solidFill>
        </p:spPr>
        <p:txBody>
          <a:bodyPr/>
          <a:lstStyle/>
          <a:p>
            <a:pPr marL="0" indent="0">
              <a:buFontTx/>
              <a:buNone/>
            </a:pPr>
            <a:r>
              <a:rPr lang="en-AU" dirty="0" smtClean="0"/>
              <a:t>Give an example of how you have learnt “what to do” at RMIT</a:t>
            </a:r>
          </a:p>
          <a:p>
            <a:pPr marL="622300" lvl="1" indent="-298450"/>
            <a:r>
              <a:rPr lang="en-AU" dirty="0" smtClean="0"/>
              <a:t>Did you learn this through observation?</a:t>
            </a:r>
          </a:p>
          <a:p>
            <a:pPr marL="622300" lvl="1" indent="-298450"/>
            <a:r>
              <a:rPr lang="en-AU" dirty="0" smtClean="0"/>
              <a:t>How will you pass this “knowledge” on?</a:t>
            </a:r>
          </a:p>
          <a:p>
            <a:pPr marL="622300" lvl="1" indent="-298450"/>
            <a:r>
              <a:rPr lang="en-AU" dirty="0" smtClean="0"/>
              <a:t>How might it lead to the development of new strategy?</a:t>
            </a:r>
          </a:p>
        </p:txBody>
      </p:sp>
      <p:sp>
        <p:nvSpPr>
          <p:cNvPr id="5" name="Slide Number Placeholder 4"/>
          <p:cNvSpPr>
            <a:spLocks noGrp="1"/>
          </p:cNvSpPr>
          <p:nvPr>
            <p:ph type="sldNum" sz="quarter" idx="12"/>
          </p:nvPr>
        </p:nvSpPr>
        <p:spPr/>
        <p:txBody>
          <a:bodyPr/>
          <a:lstStyle/>
          <a:p>
            <a:pPr>
              <a:defRPr/>
            </a:pPr>
            <a:r>
              <a:rPr lang="en-AU" smtClean="0"/>
              <a:t>Slide </a:t>
            </a:r>
            <a:fld id="{ADF9A37A-26FA-4BCC-899C-4E4CEC84E270}" type="slidenum">
              <a:rPr lang="en-AU" smtClean="0"/>
              <a:pPr>
                <a:defRPr/>
              </a:pPr>
              <a:t>37</a:t>
            </a:fld>
            <a:endParaRPr lang="en-AU"/>
          </a:p>
        </p:txBody>
      </p: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extLst>
      <p:ext uri="{BB962C8B-B14F-4D97-AF65-F5344CB8AC3E}">
        <p14:creationId xmlns:p14="http://schemas.microsoft.com/office/powerpoint/2010/main" val="31142634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p:nvPr>
        </p:nvSpPr>
        <p:spPr>
          <a:xfrm>
            <a:off x="381000" y="346075"/>
            <a:ext cx="8229600" cy="922338"/>
          </a:xfrm>
        </p:spPr>
        <p:txBody>
          <a:bodyPr/>
          <a:lstStyle/>
          <a:p>
            <a:pPr algn="r" eaLnBrk="1" hangingPunct="1"/>
            <a:r>
              <a:rPr lang="en-GB" sz="2800" b="1" smtClean="0"/>
              <a:t>References</a:t>
            </a:r>
            <a:endParaRPr lang="en-AU" smtClean="0"/>
          </a:p>
        </p:txBody>
      </p:sp>
      <p:sp>
        <p:nvSpPr>
          <p:cNvPr id="43012" name="Content Placeholder 2"/>
          <p:cNvSpPr>
            <a:spLocks noGrp="1"/>
          </p:cNvSpPr>
          <p:nvPr>
            <p:ph idx="1"/>
          </p:nvPr>
        </p:nvSpPr>
        <p:spPr>
          <a:xfrm>
            <a:off x="179388" y="981075"/>
            <a:ext cx="8640762" cy="5472113"/>
          </a:xfrm>
        </p:spPr>
        <p:txBody>
          <a:bodyPr/>
          <a:lstStyle/>
          <a:p>
            <a:r>
              <a:rPr lang="en-AU" sz="2000" smtClean="0"/>
              <a:t>Hill, C, Jones, G, and Schilling, M, 2015, Strategic management theory, 11th edn, Cengage, Stamford, CT</a:t>
            </a:r>
          </a:p>
          <a:p>
            <a:r>
              <a:rPr lang="en-AU" sz="2000" smtClean="0"/>
              <a:t>Lockett, A., Thompson, S., &amp; Morgenstern, U. (2009). The development of the resource‐based view of the firm: A critical appraisal. </a:t>
            </a:r>
            <a:r>
              <a:rPr lang="en-AU" sz="2000" i="1" smtClean="0"/>
              <a:t>International Journal of Management Reviews</a:t>
            </a:r>
            <a:r>
              <a:rPr lang="en-AU" sz="2000" smtClean="0"/>
              <a:t>, </a:t>
            </a:r>
            <a:r>
              <a:rPr lang="en-AU" sz="2000" i="1" smtClean="0"/>
              <a:t>11</a:t>
            </a:r>
            <a:r>
              <a:rPr lang="en-AU" sz="2000" smtClean="0"/>
              <a:t>(1), 9-28.</a:t>
            </a:r>
          </a:p>
          <a:p>
            <a:r>
              <a:rPr lang="en-AU" sz="2000" smtClean="0"/>
              <a:t>Porter, M. E. (2008). The five competitive forces that shape strategy.</a:t>
            </a:r>
          </a:p>
          <a:p>
            <a:r>
              <a:rPr lang="en-AU" sz="2000" smtClean="0"/>
              <a:t>Robbins, SP, DeCenzo, DA, Coulter, Mand Woods, M (2016) </a:t>
            </a:r>
            <a:r>
              <a:rPr lang="en-AU" sz="2000" i="1" smtClean="0"/>
              <a:t>Management The Essentials </a:t>
            </a:r>
            <a:r>
              <a:rPr lang="en-AU" sz="2000" smtClean="0"/>
              <a:t>3e, Pearson, Melbourne (Chapter  4 &amp; 6)</a:t>
            </a:r>
          </a:p>
          <a:p>
            <a:r>
              <a:rPr lang="en-AU" sz="2000" smtClean="0"/>
              <a:t>McDaniel, S. W., &amp; Kolari, J. W. (1987). Marketing strategy implications of the Miles and Snow strategic typology. </a:t>
            </a:r>
            <a:r>
              <a:rPr lang="en-AU" sz="2000" i="1" smtClean="0"/>
              <a:t>The Journal of Marketing</a:t>
            </a:r>
            <a:r>
              <a:rPr lang="en-AU" sz="2000" smtClean="0"/>
              <a:t>, 19-30.</a:t>
            </a:r>
          </a:p>
          <a:p>
            <a:r>
              <a:rPr lang="en-AU" sz="2000" smtClean="0"/>
              <a:t>Wenger, E (2011). Communities of practice: A brief introduction.</a:t>
            </a:r>
          </a:p>
          <a:p>
            <a:pPr eaLnBrk="1" hangingPunct="1">
              <a:spcBef>
                <a:spcPts val="600"/>
              </a:spcBef>
              <a:buClrTx/>
              <a:buFontTx/>
              <a:buNone/>
            </a:pPr>
            <a:endParaRPr lang="en-AU" sz="2000" smtClean="0">
              <a:solidFill>
                <a:srgbClr val="000000"/>
              </a:solidFill>
            </a:endParaRPr>
          </a:p>
          <a:p>
            <a:pPr eaLnBrk="1" hangingPunct="1">
              <a:spcBef>
                <a:spcPts val="600"/>
              </a:spcBef>
              <a:buClrTx/>
              <a:buFontTx/>
              <a:buNone/>
            </a:pPr>
            <a:endParaRPr lang="en-GB" sz="2000" smtClean="0">
              <a:solidFill>
                <a:srgbClr val="000000"/>
              </a:solidFill>
            </a:endParaRPr>
          </a:p>
        </p:txBody>
      </p:sp>
      <p:sp>
        <p:nvSpPr>
          <p:cNvPr id="2" name="Slide Number Placeholder 1"/>
          <p:cNvSpPr>
            <a:spLocks noGrp="1"/>
          </p:cNvSpPr>
          <p:nvPr>
            <p:ph type="sldNum" sz="quarter" idx="12"/>
          </p:nvPr>
        </p:nvSpPr>
        <p:spPr/>
        <p:txBody>
          <a:bodyPr/>
          <a:lstStyle/>
          <a:p>
            <a:pPr>
              <a:defRPr/>
            </a:pPr>
            <a:fld id="{EC6F0C5E-4D00-44AE-B505-48D9422C91FC}" type="slidenum">
              <a:rPr lang="en-AU" smtClean="0"/>
              <a:pPr>
                <a:defRPr/>
              </a:pPr>
              <a:t>38</a:t>
            </a:fld>
            <a:endParaRPr lang="en-AU"/>
          </a:p>
        </p:txBody>
      </p:sp>
      <p:sp>
        <p:nvSpPr>
          <p:cNvPr id="4" name="Date Placeholder 3"/>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19436" y="124472"/>
          <a:ext cx="8640960"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5" name="TextBox 4"/>
          <p:cNvSpPr txBox="1">
            <a:spLocks noChangeArrowheads="1"/>
          </p:cNvSpPr>
          <p:nvPr/>
        </p:nvSpPr>
        <p:spPr bwMode="auto">
          <a:xfrm rot="-5400000">
            <a:off x="-2692399" y="3052762"/>
            <a:ext cx="6189662" cy="461963"/>
          </a:xfrm>
          <a:prstGeom prst="rect">
            <a:avLst/>
          </a:prstGeom>
          <a:solidFill>
            <a:srgbClr val="C00000"/>
          </a:solidFill>
          <a:ln w="38100">
            <a:solidFill>
              <a:srgbClr val="C00000"/>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AU" sz="2400" b="1">
                <a:solidFill>
                  <a:schemeClr val="bg1"/>
                </a:solidFill>
                <a:latin typeface="Candara" pitchFamily="34" charset="0"/>
              </a:rPr>
              <a:t>Introduction to Management</a:t>
            </a:r>
          </a:p>
        </p:txBody>
      </p:sp>
      <p:sp>
        <p:nvSpPr>
          <p:cNvPr id="3" name="Slide Number Placeholder 2"/>
          <p:cNvSpPr>
            <a:spLocks noGrp="1"/>
          </p:cNvSpPr>
          <p:nvPr>
            <p:ph type="sldNum" sz="quarter" idx="12"/>
          </p:nvPr>
        </p:nvSpPr>
        <p:spPr/>
        <p:txBody>
          <a:bodyPr/>
          <a:lstStyle/>
          <a:p>
            <a:pPr>
              <a:defRPr/>
            </a:pPr>
            <a:fld id="{B94FA243-9030-4983-BDD2-411C15EBDA0B}" type="slidenum">
              <a:rPr lang="en-AU" smtClean="0"/>
              <a:pPr>
                <a:defRPr/>
              </a:pPr>
              <a:t>39</a:t>
            </a:fld>
            <a:endParaRPr lang="en-AU"/>
          </a:p>
        </p:txBody>
      </p:sp>
      <p:sp>
        <p:nvSpPr>
          <p:cNvPr id="44038" name="Oval 5"/>
          <p:cNvSpPr>
            <a:spLocks noChangeArrowheads="1"/>
          </p:cNvSpPr>
          <p:nvPr/>
        </p:nvSpPr>
        <p:spPr bwMode="auto">
          <a:xfrm>
            <a:off x="3779838" y="3429000"/>
            <a:ext cx="2016125" cy="1079500"/>
          </a:xfrm>
          <a:prstGeom prst="ellipse">
            <a:avLst/>
          </a:prstGeom>
          <a:noFill/>
          <a:ln w="76200" algn="ctr">
            <a:solidFill>
              <a:srgbClr val="0000FF"/>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p>
            <a:pPr fontAlgn="b"/>
            <a:endParaRPr lang="en-US" sz="1000">
              <a:solidFill>
                <a:schemeClr val="bg1"/>
              </a:solidFill>
              <a:ea typeface="ヒラギノ角ゴ Pro W3"/>
              <a:cs typeface="ヒラギノ角ゴ Pro W3"/>
            </a:endParaRPr>
          </a:p>
        </p:txBody>
      </p:sp>
      <p:sp>
        <p:nvSpPr>
          <p:cNvPr id="44039" name="Left Arrow 6"/>
          <p:cNvSpPr>
            <a:spLocks noChangeArrowheads="1"/>
          </p:cNvSpPr>
          <p:nvPr/>
        </p:nvSpPr>
        <p:spPr bwMode="auto">
          <a:xfrm>
            <a:off x="5767388" y="2708275"/>
            <a:ext cx="3197225" cy="2335213"/>
          </a:xfrm>
          <a:prstGeom prst="leftArrow">
            <a:avLst>
              <a:gd name="adj1" fmla="val 50000"/>
              <a:gd name="adj2" fmla="val 49986"/>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b"/>
            <a:endParaRPr lang="en-AU" sz="6000" b="1">
              <a:solidFill>
                <a:schemeClr val="bg1"/>
              </a:solidFill>
              <a:latin typeface="Candara" pitchFamily="34" charset="0"/>
              <a:ea typeface="ヒラギノ角ゴ Pro W3"/>
              <a:cs typeface="ヒラギノ角ゴ Pro W3"/>
            </a:endParaRPr>
          </a:p>
          <a:p>
            <a:pPr fontAlgn="b"/>
            <a:r>
              <a:rPr lang="en-AU" sz="3600" b="1">
                <a:solidFill>
                  <a:schemeClr val="bg1"/>
                </a:solidFill>
                <a:latin typeface="Candara" pitchFamily="34" charset="0"/>
                <a:ea typeface="ヒラギノ角ゴ Pro W3"/>
                <a:cs typeface="ヒラギノ角ゴ Pro W3"/>
              </a:rPr>
              <a:t>Next class...</a:t>
            </a:r>
          </a:p>
          <a:p>
            <a:pPr fontAlgn="b"/>
            <a:endParaRPr lang="en-AU" sz="6000" b="1">
              <a:solidFill>
                <a:schemeClr val="bg1"/>
              </a:solidFill>
              <a:latin typeface="Candara" pitchFamily="34" charset="0"/>
              <a:ea typeface="ヒラギノ角ゴ Pro W3"/>
              <a:cs typeface="ヒラギノ角ゴ Pro W3"/>
            </a:endParaRPr>
          </a:p>
        </p:txBody>
      </p:sp>
      <p:sp>
        <p:nvSpPr>
          <p:cNvPr id="5" name="Date Placeholder 4"/>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568952" cy="5760639"/>
          </a:xfrm>
        </p:spPr>
        <p:txBody>
          <a:bodyPr/>
          <a:lstStyle/>
          <a:p>
            <a:pPr marL="0" indent="0" algn="r">
              <a:buNone/>
            </a:pPr>
            <a:endParaRPr lang="en-AU" sz="6000" b="1" dirty="0" smtClean="0">
              <a:solidFill>
                <a:srgbClr val="C00000"/>
              </a:solidFill>
              <a:latin typeface="Candara" pitchFamily="34" charset="0"/>
              <a:cs typeface="Arial" pitchFamily="34" charset="0"/>
            </a:endParaRPr>
          </a:p>
          <a:p>
            <a:pPr marL="0" indent="0" algn="r">
              <a:buNone/>
            </a:pPr>
            <a:r>
              <a:rPr lang="en-AU" sz="6000" b="1" dirty="0" smtClean="0">
                <a:solidFill>
                  <a:srgbClr val="C00000"/>
                </a:solidFill>
                <a:latin typeface="Candara" pitchFamily="34" charset="0"/>
                <a:cs typeface="Arial" pitchFamily="34" charset="0"/>
              </a:rPr>
              <a:t>Critical views and definitions</a:t>
            </a:r>
            <a:r>
              <a:rPr lang="en-AU" sz="8000" b="1" dirty="0" smtClean="0">
                <a:solidFill>
                  <a:srgbClr val="C00000"/>
                </a:solidFill>
                <a:latin typeface="Candara" pitchFamily="34" charset="0"/>
              </a:rPr>
              <a:t>…</a:t>
            </a:r>
            <a:endParaRPr lang="en-AU" sz="8000" b="1" dirty="0">
              <a:solidFill>
                <a:srgbClr val="C00000"/>
              </a:solidFill>
              <a:latin typeface="Candara" pitchFamily="34" charset="0"/>
            </a:endParaRPr>
          </a:p>
          <a:p>
            <a:endParaRPr lang="en-AU" dirty="0"/>
          </a:p>
        </p:txBody>
      </p:sp>
      <p:sp>
        <p:nvSpPr>
          <p:cNvPr id="4" name="Date Placeholder 3"/>
          <p:cNvSpPr>
            <a:spLocks noGrp="1"/>
          </p:cNvSpPr>
          <p:nvPr>
            <p:ph type="dt" sz="half" idx="10"/>
          </p:nvPr>
        </p:nvSpPr>
        <p:spPr/>
        <p:txBody>
          <a:bodyPr/>
          <a:lstStyle/>
          <a:p>
            <a:r>
              <a:rPr lang="en-US" smtClean="0"/>
              <a:t>RMIT University 2017</a:t>
            </a:r>
            <a:endParaRPr lang="en-AU"/>
          </a:p>
        </p:txBody>
      </p:sp>
      <p:sp>
        <p:nvSpPr>
          <p:cNvPr id="6" name="Slide Number Placeholder 5"/>
          <p:cNvSpPr>
            <a:spLocks noGrp="1"/>
          </p:cNvSpPr>
          <p:nvPr>
            <p:ph type="sldNum" sz="quarter" idx="12"/>
          </p:nvPr>
        </p:nvSpPr>
        <p:spPr/>
        <p:txBody>
          <a:bodyPr/>
          <a:lstStyle/>
          <a:p>
            <a:fld id="{4DAF837F-93D7-4386-B3EF-E7817897308B}" type="slidenum">
              <a:rPr lang="en-AU" smtClean="0"/>
              <a:pPr/>
              <a:t>4</a:t>
            </a:fld>
            <a:endParaRPr lang="en-AU"/>
          </a:p>
        </p:txBody>
      </p:sp>
    </p:spTree>
    <p:extLst>
      <p:ext uri="{BB962C8B-B14F-4D97-AF65-F5344CB8AC3E}">
        <p14:creationId xmlns:p14="http://schemas.microsoft.com/office/powerpoint/2010/main" val="529111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AU" b="1" smtClean="0"/>
              <a:t>Differing Views of Managing Strategy</a:t>
            </a:r>
            <a:endParaRPr lang="en-US" b="1" smtClean="0"/>
          </a:p>
        </p:txBody>
      </p:sp>
      <p:sp>
        <p:nvSpPr>
          <p:cNvPr id="5123" name="Content Placeholder 2"/>
          <p:cNvSpPr>
            <a:spLocks noGrp="1"/>
          </p:cNvSpPr>
          <p:nvPr>
            <p:ph idx="1"/>
          </p:nvPr>
        </p:nvSpPr>
        <p:spPr>
          <a:xfrm>
            <a:off x="611560" y="908720"/>
            <a:ext cx="7999040" cy="5400599"/>
          </a:xfrm>
          <a:solidFill>
            <a:srgbClr val="FFF2B9"/>
          </a:solidFill>
        </p:spPr>
        <p:txBody>
          <a:bodyPr/>
          <a:lstStyle/>
          <a:p>
            <a:pPr marL="177800" lvl="1" indent="0">
              <a:buNone/>
              <a:defRPr/>
            </a:pPr>
            <a:r>
              <a:rPr lang="en-AU" sz="2800" b="1" dirty="0" smtClean="0"/>
              <a:t>Strategic Management</a:t>
            </a:r>
          </a:p>
          <a:p>
            <a:pPr marL="944563" lvl="2" indent="-457200">
              <a:buFont typeface="Arial" pitchFamily="34" charset="0"/>
              <a:buChar char="•"/>
              <a:defRPr/>
            </a:pPr>
            <a:r>
              <a:rPr lang="en-AU" sz="2800" dirty="0" smtClean="0"/>
              <a:t>Increasing the likelihood of your product, technology, design or service </a:t>
            </a:r>
            <a:r>
              <a:rPr lang="en-AU" sz="2800" b="1" dirty="0" smtClean="0"/>
              <a:t>delivering success and dominance</a:t>
            </a:r>
            <a:r>
              <a:rPr lang="en-AU" sz="2800" dirty="0" smtClean="0"/>
              <a:t> in the market</a:t>
            </a:r>
          </a:p>
          <a:p>
            <a:pPr marL="944563" lvl="2" indent="-457200">
              <a:buFont typeface="Arial" pitchFamily="34" charset="0"/>
              <a:buChar char="•"/>
              <a:defRPr/>
            </a:pPr>
            <a:endParaRPr lang="en-AU" sz="2800" dirty="0" smtClean="0"/>
          </a:p>
          <a:p>
            <a:pPr marL="944563" lvl="2" indent="-457200">
              <a:buFont typeface="Arial" pitchFamily="34" charset="0"/>
              <a:buChar char="•"/>
              <a:defRPr/>
            </a:pPr>
            <a:r>
              <a:rPr lang="en-AU" sz="2800" dirty="0" smtClean="0"/>
              <a:t>How to disrupt your competitors through innovative business models</a:t>
            </a:r>
          </a:p>
          <a:p>
            <a:pPr marL="944563" lvl="2" indent="-457200">
              <a:buFont typeface="Arial" pitchFamily="34" charset="0"/>
              <a:buChar char="•"/>
              <a:defRPr/>
            </a:pPr>
            <a:endParaRPr lang="en-AU" sz="2800" dirty="0" smtClean="0"/>
          </a:p>
          <a:p>
            <a:pPr marL="944563" lvl="2" indent="-457200">
              <a:buFont typeface="Arial" pitchFamily="34" charset="0"/>
              <a:buChar char="•"/>
              <a:defRPr/>
            </a:pPr>
            <a:r>
              <a:rPr lang="en-AU" sz="2800" dirty="0" smtClean="0"/>
              <a:t>Harness </a:t>
            </a:r>
            <a:r>
              <a:rPr lang="en-AU" sz="2800" b="1" dirty="0" smtClean="0"/>
              <a:t>human</a:t>
            </a:r>
            <a:r>
              <a:rPr lang="en-AU" sz="2800" dirty="0" smtClean="0"/>
              <a:t> capital in process of innovation</a:t>
            </a:r>
          </a:p>
        </p:txBody>
      </p:sp>
      <p:sp>
        <p:nvSpPr>
          <p:cNvPr id="5" name="Slide Number Placeholder 4"/>
          <p:cNvSpPr>
            <a:spLocks noGrp="1"/>
          </p:cNvSpPr>
          <p:nvPr>
            <p:ph type="sldNum" sz="quarter" idx="12"/>
          </p:nvPr>
        </p:nvSpPr>
        <p:spPr/>
        <p:txBody>
          <a:bodyPr/>
          <a:lstStyle/>
          <a:p>
            <a:pPr>
              <a:defRPr/>
            </a:pPr>
            <a:r>
              <a:rPr lang="en-AU" smtClean="0"/>
              <a:t>Slide </a:t>
            </a:r>
            <a:fld id="{B80409BF-76AD-46C4-90EB-6FA0BD146E75}" type="slidenum">
              <a:rPr lang="en-AU" smtClean="0"/>
              <a:pPr>
                <a:defRPr/>
              </a:pPr>
              <a:t>5</a:t>
            </a:fld>
            <a:endParaRPr lang="en-AU"/>
          </a:p>
        </p:txBody>
      </p: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AU" b="1" smtClean="0"/>
              <a:t>Defining the Organisational Domain</a:t>
            </a:r>
            <a:endParaRPr lang="en-US" b="1" smtClean="0"/>
          </a:p>
        </p:txBody>
      </p:sp>
      <p:sp>
        <p:nvSpPr>
          <p:cNvPr id="3" name="Content Placeholder 2"/>
          <p:cNvSpPr>
            <a:spLocks noGrp="1"/>
          </p:cNvSpPr>
          <p:nvPr>
            <p:ph idx="1"/>
          </p:nvPr>
        </p:nvSpPr>
        <p:spPr>
          <a:xfrm>
            <a:off x="467544" y="1196974"/>
            <a:ext cx="8219256" cy="4968329"/>
          </a:xfrm>
          <a:solidFill>
            <a:srgbClr val="FFF9DD"/>
          </a:solidFill>
        </p:spPr>
        <p:txBody>
          <a:bodyPr/>
          <a:lstStyle/>
          <a:p>
            <a:pPr marL="0" indent="0">
              <a:buNone/>
              <a:defRPr/>
            </a:pPr>
            <a:r>
              <a:rPr lang="en-GB" sz="2800" dirty="0" smtClean="0"/>
              <a:t>Defining the </a:t>
            </a:r>
            <a:r>
              <a:rPr lang="en-GB" sz="2800" i="1" dirty="0" smtClean="0"/>
              <a:t>organisation’s domain </a:t>
            </a:r>
            <a:r>
              <a:rPr lang="en-GB" sz="2800" dirty="0" smtClean="0"/>
              <a:t>is a strategic matter</a:t>
            </a:r>
          </a:p>
          <a:p>
            <a:pPr>
              <a:buFont typeface="Arial" pitchFamily="34" charset="0"/>
              <a:buChar char="•"/>
              <a:defRPr/>
            </a:pPr>
            <a:r>
              <a:rPr lang="en-GB" sz="2800" dirty="0" smtClean="0"/>
              <a:t>The </a:t>
            </a:r>
            <a:r>
              <a:rPr lang="en-GB" sz="2800" b="1" dirty="0" smtClean="0"/>
              <a:t>organisational dom</a:t>
            </a:r>
            <a:r>
              <a:rPr lang="en-GB" sz="2800" dirty="0" smtClean="0"/>
              <a:t>ain is about achieving a more balanced framework for identifying structural, social/historical, power/political and cultural issues.</a:t>
            </a:r>
          </a:p>
          <a:p>
            <a:pPr lvl="1">
              <a:buFont typeface="Arial" pitchFamily="34" charset="0"/>
              <a:buChar char="•"/>
              <a:defRPr/>
            </a:pPr>
            <a:r>
              <a:rPr lang="en-GB" sz="2800" dirty="0" smtClean="0"/>
              <a:t> What is within the organisation</a:t>
            </a:r>
          </a:p>
          <a:p>
            <a:pPr lvl="1">
              <a:buFont typeface="Arial" pitchFamily="34" charset="0"/>
              <a:buChar char="•"/>
              <a:defRPr/>
            </a:pPr>
            <a:r>
              <a:rPr lang="en-GB" sz="2800" dirty="0" smtClean="0"/>
              <a:t>What is external to the organisation (environment)</a:t>
            </a:r>
            <a:endParaRPr lang="en-US" sz="2800" dirty="0"/>
          </a:p>
        </p:txBody>
      </p:sp>
      <p:sp>
        <p:nvSpPr>
          <p:cNvPr id="5" name="Slide Number Placeholder 4"/>
          <p:cNvSpPr>
            <a:spLocks noGrp="1"/>
          </p:cNvSpPr>
          <p:nvPr>
            <p:ph type="sldNum" sz="quarter" idx="12"/>
          </p:nvPr>
        </p:nvSpPr>
        <p:spPr/>
        <p:txBody>
          <a:bodyPr/>
          <a:lstStyle/>
          <a:p>
            <a:pPr>
              <a:defRPr/>
            </a:pPr>
            <a:r>
              <a:rPr lang="en-AU" smtClean="0"/>
              <a:t>Slide </a:t>
            </a:r>
            <a:fld id="{39741166-5273-4139-8A28-BD39B4304854}" type="slidenum">
              <a:rPr lang="en-AU" smtClean="0"/>
              <a:pPr>
                <a:defRPr/>
              </a:pPr>
              <a:t>6</a:t>
            </a:fld>
            <a:endParaRPr lang="en-AU"/>
          </a:p>
        </p:txBody>
      </p: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AU" b="1" smtClean="0"/>
              <a:t>Organisational Domain</a:t>
            </a:r>
          </a:p>
        </p:txBody>
      </p:sp>
      <p:sp>
        <p:nvSpPr>
          <p:cNvPr id="5" name="Slide Number Placeholder 4"/>
          <p:cNvSpPr>
            <a:spLocks noGrp="1"/>
          </p:cNvSpPr>
          <p:nvPr>
            <p:ph type="sldNum" sz="quarter" idx="12"/>
          </p:nvPr>
        </p:nvSpPr>
        <p:spPr>
          <a:xfrm>
            <a:off x="6227763" y="6597650"/>
            <a:ext cx="2133600" cy="215900"/>
          </a:xfrm>
        </p:spPr>
        <p:txBody>
          <a:bodyPr/>
          <a:lstStyle/>
          <a:p>
            <a:pPr>
              <a:defRPr/>
            </a:pPr>
            <a:r>
              <a:rPr lang="en-AU" smtClean="0"/>
              <a:t>Slide </a:t>
            </a:r>
            <a:fld id="{93FDDDCC-6A8E-4546-9148-D01752029E9C}" type="slidenum">
              <a:rPr lang="en-AU" smtClean="0"/>
              <a:pPr>
                <a:defRPr/>
              </a:pPr>
              <a:t>7</a:t>
            </a:fld>
            <a:endParaRPr lang="en-AU"/>
          </a:p>
        </p:txBody>
      </p:sp>
      <p:sp>
        <p:nvSpPr>
          <p:cNvPr id="10245" name="Oval 8"/>
          <p:cNvSpPr>
            <a:spLocks noChangeArrowheads="1"/>
          </p:cNvSpPr>
          <p:nvPr/>
        </p:nvSpPr>
        <p:spPr bwMode="auto">
          <a:xfrm>
            <a:off x="900113" y="3213100"/>
            <a:ext cx="4032250" cy="2087563"/>
          </a:xfrm>
          <a:prstGeom prst="ellipse">
            <a:avLst/>
          </a:prstGeom>
          <a:solidFill>
            <a:srgbClr val="FFCC66"/>
          </a:solidFill>
          <a:ln w="9525" algn="ctr">
            <a:solidFill>
              <a:schemeClr val="tx1"/>
            </a:solidFill>
            <a:round/>
            <a:headEnd/>
            <a:tailEnd/>
          </a:ln>
        </p:spPr>
        <p:txBody>
          <a:bodyPr anchor="ctr"/>
          <a:lstStyle/>
          <a:p>
            <a:pPr marL="0" lvl="1" algn="ctr" fontAlgn="b"/>
            <a:r>
              <a:rPr lang="en-GB" sz="2400"/>
              <a:t>What is within the organisation</a:t>
            </a:r>
          </a:p>
        </p:txBody>
      </p:sp>
      <p:sp>
        <p:nvSpPr>
          <p:cNvPr id="10246" name="Rectangle 10"/>
          <p:cNvSpPr>
            <a:spLocks noChangeArrowheads="1"/>
          </p:cNvSpPr>
          <p:nvPr/>
        </p:nvSpPr>
        <p:spPr bwMode="auto">
          <a:xfrm>
            <a:off x="5220072" y="3717032"/>
            <a:ext cx="2735262" cy="954088"/>
          </a:xfrm>
          <a:prstGeom prst="rect">
            <a:avLst/>
          </a:prstGeom>
          <a:solidFill>
            <a:srgbClr val="FFF9DD"/>
          </a:solidFill>
          <a:ln>
            <a:noFill/>
          </a:ln>
          <a:extLst/>
        </p:spPr>
        <p:txBody>
          <a:bodyPr>
            <a:spAutoFit/>
          </a:bodyPr>
          <a:lstStyle/>
          <a:p>
            <a:pPr algn="ctr"/>
            <a:r>
              <a:rPr lang="en-GB" sz="2800" dirty="0"/>
              <a:t>Externalities</a:t>
            </a:r>
          </a:p>
          <a:p>
            <a:pPr algn="ctr"/>
            <a:r>
              <a:rPr lang="en-GB" sz="2800" dirty="0"/>
              <a:t>(environment)</a:t>
            </a:r>
            <a:endParaRPr lang="en-AU" sz="2800" dirty="0"/>
          </a:p>
        </p:txBody>
      </p:sp>
      <p:sp>
        <p:nvSpPr>
          <p:cNvPr id="10247" name="Content Placeholder 2"/>
          <p:cNvSpPr>
            <a:spLocks noGrp="1"/>
          </p:cNvSpPr>
          <p:nvPr>
            <p:ph idx="1"/>
          </p:nvPr>
        </p:nvSpPr>
        <p:spPr>
          <a:xfrm>
            <a:off x="457200" y="1196975"/>
            <a:ext cx="8229600" cy="1511300"/>
          </a:xfrm>
          <a:solidFill>
            <a:srgbClr val="FFF9DD"/>
          </a:solidFill>
        </p:spPr>
        <p:txBody>
          <a:bodyPr/>
          <a:lstStyle/>
          <a:p>
            <a:pPr marL="0" indent="0">
              <a:buNone/>
            </a:pPr>
            <a:r>
              <a:rPr lang="en-US" sz="2400" dirty="0" smtClean="0"/>
              <a:t>The traditional view was </a:t>
            </a:r>
          </a:p>
          <a:p>
            <a:r>
              <a:rPr lang="en-US" sz="2400" dirty="0" smtClean="0"/>
              <a:t>a manager had to protect what was inside</a:t>
            </a:r>
          </a:p>
          <a:p>
            <a:r>
              <a:rPr lang="en-US" sz="2400" dirty="0" smtClean="0"/>
              <a:t>create a stable </a:t>
            </a:r>
            <a:r>
              <a:rPr lang="en-US" sz="2400" dirty="0" err="1" smtClean="0"/>
              <a:t>organisational</a:t>
            </a:r>
            <a:r>
              <a:rPr lang="en-US" sz="2400" dirty="0" smtClean="0"/>
              <a:t> “environment”</a:t>
            </a:r>
          </a:p>
        </p:txBody>
      </p: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AU" smtClean="0"/>
              <a:t>Managing Strategically</a:t>
            </a:r>
          </a:p>
        </p:txBody>
      </p:sp>
      <p:sp>
        <p:nvSpPr>
          <p:cNvPr id="11267" name="Content Placeholder 2"/>
          <p:cNvSpPr>
            <a:spLocks noGrp="1"/>
          </p:cNvSpPr>
          <p:nvPr>
            <p:ph idx="1"/>
          </p:nvPr>
        </p:nvSpPr>
        <p:spPr>
          <a:solidFill>
            <a:srgbClr val="FFF9DD"/>
          </a:solidFill>
        </p:spPr>
        <p:txBody>
          <a:bodyPr/>
          <a:lstStyle/>
          <a:p>
            <a:pPr marL="0" indent="0" algn="ctr">
              <a:buNone/>
            </a:pPr>
            <a:r>
              <a:rPr lang="en-AU" dirty="0" smtClean="0"/>
              <a:t>The ability to seeing </a:t>
            </a:r>
            <a:r>
              <a:rPr lang="en-AU" i="1" dirty="0" smtClean="0"/>
              <a:t>outside</a:t>
            </a:r>
            <a:r>
              <a:rPr lang="en-AU" dirty="0" smtClean="0"/>
              <a:t> organisational boundaries</a:t>
            </a:r>
          </a:p>
        </p:txBody>
      </p:sp>
      <p:sp>
        <p:nvSpPr>
          <p:cNvPr id="5" name="Slide Number Placeholder 4"/>
          <p:cNvSpPr>
            <a:spLocks noGrp="1"/>
          </p:cNvSpPr>
          <p:nvPr>
            <p:ph type="sldNum" sz="quarter" idx="12"/>
          </p:nvPr>
        </p:nvSpPr>
        <p:spPr/>
        <p:txBody>
          <a:bodyPr/>
          <a:lstStyle/>
          <a:p>
            <a:pPr>
              <a:defRPr/>
            </a:pPr>
            <a:r>
              <a:rPr lang="en-AU" smtClean="0"/>
              <a:t>Slide </a:t>
            </a:r>
            <a:fld id="{27D9C171-7628-4A08-B029-583B772D0696}" type="slidenum">
              <a:rPr lang="en-AU" smtClean="0"/>
              <a:pPr>
                <a:defRPr/>
              </a:pPr>
              <a:t>8</a:t>
            </a:fld>
            <a:endParaRPr lang="en-AU"/>
          </a:p>
        </p:txBody>
      </p:sp>
      <p:pic>
        <p:nvPicPr>
          <p:cNvPr id="11270" name="Picture 2" descr="http://images.mentalfloss.com/sites/default/files/styles/insert_main_wide_image/public/640meerk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852738"/>
            <a:ext cx="4038600"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AU" b="1" smtClean="0"/>
              <a:t>Strategic Management</a:t>
            </a:r>
          </a:p>
        </p:txBody>
      </p:sp>
      <p:sp>
        <p:nvSpPr>
          <p:cNvPr id="12291" name="Content Placeholder 2"/>
          <p:cNvSpPr>
            <a:spLocks noGrp="1"/>
          </p:cNvSpPr>
          <p:nvPr>
            <p:ph idx="1"/>
          </p:nvPr>
        </p:nvSpPr>
        <p:spPr>
          <a:xfrm>
            <a:off x="381000" y="1300163"/>
            <a:ext cx="8079432" cy="4505101"/>
          </a:xfrm>
          <a:solidFill>
            <a:srgbClr val="FFF2B9"/>
          </a:solidFill>
        </p:spPr>
        <p:txBody>
          <a:bodyPr/>
          <a:lstStyle/>
          <a:p>
            <a:pPr marL="0" indent="0" algn="ctr">
              <a:buNone/>
            </a:pPr>
            <a:r>
              <a:rPr lang="en-AU" dirty="0" smtClean="0"/>
              <a:t>Strategic management can be </a:t>
            </a:r>
          </a:p>
          <a:p>
            <a:pPr marL="0" indent="0" algn="ctr">
              <a:buNone/>
            </a:pPr>
            <a:r>
              <a:rPr lang="en-AU" b="1" dirty="0" smtClean="0"/>
              <a:t>process driven</a:t>
            </a:r>
          </a:p>
          <a:p>
            <a:pPr marL="0" indent="0" algn="ctr">
              <a:buNone/>
            </a:pPr>
            <a:endParaRPr lang="en-AU" b="1" dirty="0" smtClean="0"/>
          </a:p>
          <a:p>
            <a:pPr marL="762000" lvl="1" indent="-457200">
              <a:buFont typeface="Wingdings" pitchFamily="2" charset="2"/>
              <a:buChar char="§"/>
            </a:pPr>
            <a:r>
              <a:rPr lang="en-AU" dirty="0" smtClean="0"/>
              <a:t>Managing process</a:t>
            </a:r>
          </a:p>
          <a:p>
            <a:pPr marL="762000" lvl="1" indent="-457200">
              <a:buFont typeface="Wingdings" pitchFamily="2" charset="2"/>
              <a:buChar char="§"/>
            </a:pPr>
            <a:r>
              <a:rPr lang="en-AU" dirty="0" smtClean="0"/>
              <a:t>Managing “knowledge”</a:t>
            </a:r>
          </a:p>
        </p:txBody>
      </p:sp>
      <p:sp>
        <p:nvSpPr>
          <p:cNvPr id="5" name="Slide Number Placeholder 4"/>
          <p:cNvSpPr>
            <a:spLocks noGrp="1"/>
          </p:cNvSpPr>
          <p:nvPr>
            <p:ph type="sldNum" sz="quarter" idx="12"/>
          </p:nvPr>
        </p:nvSpPr>
        <p:spPr/>
        <p:txBody>
          <a:bodyPr/>
          <a:lstStyle/>
          <a:p>
            <a:pPr>
              <a:defRPr/>
            </a:pPr>
            <a:r>
              <a:rPr lang="en-AU" smtClean="0"/>
              <a:t>Slide </a:t>
            </a:r>
            <a:fld id="{A8DA7AB6-A88F-44A4-BE57-D03C211631F3}" type="slidenum">
              <a:rPr lang="en-AU" smtClean="0"/>
              <a:pPr>
                <a:defRPr/>
              </a:pPr>
              <a:t>9</a:t>
            </a:fld>
            <a:endParaRPr lang="en-AU"/>
          </a:p>
        </p:txBody>
      </p:sp>
      <p:sp>
        <p:nvSpPr>
          <p:cNvPr id="2" name="Date Placeholder 1"/>
          <p:cNvSpPr>
            <a:spLocks noGrp="1"/>
          </p:cNvSpPr>
          <p:nvPr>
            <p:ph type="dt" sz="half" idx="10"/>
          </p:nvPr>
        </p:nvSpPr>
        <p:spPr/>
        <p:txBody>
          <a:bodyPr/>
          <a:lstStyle/>
          <a:p>
            <a:pPr>
              <a:defRPr/>
            </a:pPr>
            <a:r>
              <a:rPr lang="en-US" smtClean="0"/>
              <a:t>RMIT University 2017</a:t>
            </a:r>
            <a:endParaRPr lang="en-A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MIT Core Presentation 2">
  <a:themeElements>
    <a:clrScheme name="RMIT Core Presentation 2 13">
      <a:dk1>
        <a:srgbClr val="000000"/>
      </a:dk1>
      <a:lt1>
        <a:srgbClr val="FFFFFF"/>
      </a:lt1>
      <a:dk2>
        <a:srgbClr val="000000"/>
      </a:dk2>
      <a:lt2>
        <a:srgbClr val="808080"/>
      </a:lt2>
      <a:accent1>
        <a:srgbClr val="BEBDB0"/>
      </a:accent1>
      <a:accent2>
        <a:srgbClr val="EE3224"/>
      </a:accent2>
      <a:accent3>
        <a:srgbClr val="FFFFFF"/>
      </a:accent3>
      <a:accent4>
        <a:srgbClr val="000000"/>
      </a:accent4>
      <a:accent5>
        <a:srgbClr val="DBDBD4"/>
      </a:accent5>
      <a:accent6>
        <a:srgbClr val="D82C20"/>
      </a:accent6>
      <a:hlink>
        <a:srgbClr val="000000"/>
      </a:hlink>
      <a:folHlink>
        <a:srgbClr val="FFEE00"/>
      </a:folHlink>
    </a:clrScheme>
    <a:fontScheme name="RMIT Core Presentation 2">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 latinLnBrk="0" hangingPunct="1">
          <a:lnSpc>
            <a:spcPct val="100000"/>
          </a:lnSpc>
          <a:spcBef>
            <a:spcPct val="0"/>
          </a:spcBef>
          <a:spcAft>
            <a:spcPct val="0"/>
          </a:spcAft>
          <a:buClrTx/>
          <a:buSzTx/>
          <a:buFontTx/>
          <a:buNone/>
          <a:tabLst/>
          <a:defRPr kumimoji="0" lang="en-AU" sz="1000" b="0" i="0" u="none" strike="noStrike" cap="none" normalizeH="0" baseline="0">
            <a:ln>
              <a:noFill/>
            </a:ln>
            <a:solidFill>
              <a:schemeClr val="bg1"/>
            </a:solidFill>
            <a:effectLst/>
            <a:latin typeface="Arial" pitchFamily="-109" charset="0"/>
            <a:ea typeface="Arial" pitchFamily="-109" charset="0"/>
            <a:cs typeface="Arial" pitchFamily="-109"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 latinLnBrk="0" hangingPunct="1">
          <a:lnSpc>
            <a:spcPct val="100000"/>
          </a:lnSpc>
          <a:spcBef>
            <a:spcPct val="0"/>
          </a:spcBef>
          <a:spcAft>
            <a:spcPct val="0"/>
          </a:spcAft>
          <a:buClrTx/>
          <a:buSzTx/>
          <a:buFontTx/>
          <a:buNone/>
          <a:tabLst/>
          <a:defRPr kumimoji="0" lang="en-AU" sz="1000" b="0" i="0" u="none" strike="noStrike" cap="none" normalizeH="0" baseline="0">
            <a:ln>
              <a:noFill/>
            </a:ln>
            <a:solidFill>
              <a:schemeClr val="bg1"/>
            </a:solidFill>
            <a:effectLst/>
            <a:latin typeface="Arial" pitchFamily="-109" charset="0"/>
            <a:ea typeface="Arial" pitchFamily="-109" charset="0"/>
            <a:cs typeface="Arial" pitchFamily="-109" charset="0"/>
          </a:defRPr>
        </a:defPPr>
      </a:lstStyle>
    </a:lnDef>
  </a:objectDefaults>
  <a:extraClrSchemeLst>
    <a:extraClrScheme>
      <a:clrScheme name="RMIT Core 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MIT Core 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MIT Core Presenta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MIT Core Presenta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MIT Core Presenta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MIT Core Presenta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MIT Core Presenta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MIT Core Presenta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MIT Core Presenta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MIT Core Presenta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MIT Core Presenta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MIT Core Presenta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MIT Core Presentation 2 13">
        <a:dk1>
          <a:srgbClr val="000000"/>
        </a:dk1>
        <a:lt1>
          <a:srgbClr val="FFFFFF"/>
        </a:lt1>
        <a:dk2>
          <a:srgbClr val="000000"/>
        </a:dk2>
        <a:lt2>
          <a:srgbClr val="808080"/>
        </a:lt2>
        <a:accent1>
          <a:srgbClr val="BEBDB0"/>
        </a:accent1>
        <a:accent2>
          <a:srgbClr val="EE3224"/>
        </a:accent2>
        <a:accent3>
          <a:srgbClr val="FFFFFF"/>
        </a:accent3>
        <a:accent4>
          <a:srgbClr val="000000"/>
        </a:accent4>
        <a:accent5>
          <a:srgbClr val="DBDBD4"/>
        </a:accent5>
        <a:accent6>
          <a:srgbClr val="D82C20"/>
        </a:accent6>
        <a:hlink>
          <a:srgbClr val="000000"/>
        </a:hlink>
        <a:folHlink>
          <a:srgbClr val="FFEE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RMIT Lecture Template</Template>
  <TotalTime>11221</TotalTime>
  <Words>1635</Words>
  <Application>Microsoft Macintosh PowerPoint</Application>
  <PresentationFormat>On-screen Show (4:3)</PresentationFormat>
  <Paragraphs>442</Paragraphs>
  <Slides>39</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Candara</vt:lpstr>
      <vt:lpstr>Times New Roman</vt:lpstr>
      <vt:lpstr>Wingdings</vt:lpstr>
      <vt:lpstr>ヒラギノ角ゴ Pro W3</vt:lpstr>
      <vt:lpstr>RMIT Core Presentation 2</vt:lpstr>
      <vt:lpstr>PowerPoint Presentation</vt:lpstr>
      <vt:lpstr>PowerPoint Presentation</vt:lpstr>
      <vt:lpstr>Aims of the lecture</vt:lpstr>
      <vt:lpstr>PowerPoint Presentation</vt:lpstr>
      <vt:lpstr>Differing Views of Managing Strategy</vt:lpstr>
      <vt:lpstr>Defining the Organisational Domain</vt:lpstr>
      <vt:lpstr>Organisational Domain</vt:lpstr>
      <vt:lpstr>Managing Strategically</vt:lpstr>
      <vt:lpstr>Strategic Management</vt:lpstr>
      <vt:lpstr>PowerPoint Presentation</vt:lpstr>
      <vt:lpstr>PowerPoint Presentation</vt:lpstr>
      <vt:lpstr>PowerPoint Presentation</vt:lpstr>
      <vt:lpstr>Overview of Strategic Management</vt:lpstr>
      <vt:lpstr>Strategy as Process</vt:lpstr>
      <vt:lpstr>Macro Level Analysis</vt:lpstr>
      <vt:lpstr>Macro Analysis - PESTEL</vt:lpstr>
      <vt:lpstr>Industry/Sector Analysis</vt:lpstr>
      <vt:lpstr>Porter’s Five Forces of Competition</vt:lpstr>
      <vt:lpstr>Organisational Analysis</vt:lpstr>
      <vt:lpstr>Organisational Analysis – Resource Based View</vt:lpstr>
      <vt:lpstr>Strategic Dilemma</vt:lpstr>
      <vt:lpstr>Miles &amp; Snow Typology</vt:lpstr>
      <vt:lpstr>Strategic Dilemma for Organisations</vt:lpstr>
      <vt:lpstr>PowerPoint Presentation</vt:lpstr>
      <vt:lpstr>Managing Strategically</vt:lpstr>
      <vt:lpstr>Managing Strategically – Creating the Leverage</vt:lpstr>
      <vt:lpstr>What is Competitive Advantage?</vt:lpstr>
      <vt:lpstr>Managing Strategically </vt:lpstr>
      <vt:lpstr>PowerPoint Presentation</vt:lpstr>
      <vt:lpstr>Learning/ Institutionalisation</vt:lpstr>
      <vt:lpstr>How do Organisations Learn?</vt:lpstr>
      <vt:lpstr>Managing Learning: Communities of Practice</vt:lpstr>
      <vt:lpstr>Understanding Communities of Practice</vt:lpstr>
      <vt:lpstr>Managing Communities of Practice</vt:lpstr>
      <vt:lpstr>Promoting Communities of Practice</vt:lpstr>
      <vt:lpstr>Managing Knowledge Strategically</vt:lpstr>
      <vt:lpstr>Tutorial Exercise</vt:lpstr>
      <vt:lpstr>References</vt:lpstr>
      <vt:lpstr>PowerPoint Presentation</vt:lpstr>
    </vt:vector>
  </TitlesOfParts>
  <Company>RMIT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Darryn Snell</dc:creator>
  <cp:lastModifiedBy>Timothy Lam</cp:lastModifiedBy>
  <cp:revision>1287</cp:revision>
  <cp:lastPrinted>2016-04-14T03:27:50Z</cp:lastPrinted>
  <dcterms:created xsi:type="dcterms:W3CDTF">2009-04-24T02:29:05Z</dcterms:created>
  <dcterms:modified xsi:type="dcterms:W3CDTF">2017-04-17T13:08:15Z</dcterms:modified>
</cp:coreProperties>
</file>